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8.xml" ContentType="application/inkml+xml"/>
  <Override PartName="/ppt/ink/ink9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6.xml" ContentType="application/inkml+xml"/>
  <Override PartName="/ppt/theme/theme1.xml" ContentType="application/vnd.openxmlformats-officedocument.theme+xml"/>
  <Override PartName="/ppt/ink/ink5.xml" ContentType="application/inkml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7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70" r:id="rId8"/>
    <p:sldId id="269" r:id="rId9"/>
    <p:sldId id="267" r:id="rId10"/>
    <p:sldId id="268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488BD-F2D3-43B2-A9D4-E94DB69A7B40}" type="doc">
      <dgm:prSet loTypeId="urn:microsoft.com/office/officeart/2005/8/layout/cycle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CB41B7-3A8C-4167-A8F5-26C47320A288}">
      <dgm:prSet/>
      <dgm:spPr/>
      <dgm:t>
        <a:bodyPr/>
        <a:lstStyle/>
        <a:p>
          <a:r>
            <a:rPr lang="ru-RU" dirty="0"/>
            <a:t>Профессиональный стандарт</a:t>
          </a:r>
        </a:p>
      </dgm:t>
    </dgm:pt>
    <dgm:pt modelId="{9093FCA4-B18F-43DC-9A09-90BE4FEC1CDC}" type="parTrans" cxnId="{59713895-46AD-47D3-ACA5-F97C97E82965}">
      <dgm:prSet/>
      <dgm:spPr/>
      <dgm:t>
        <a:bodyPr/>
        <a:lstStyle/>
        <a:p>
          <a:endParaRPr lang="ru-RU"/>
        </a:p>
      </dgm:t>
    </dgm:pt>
    <dgm:pt modelId="{A9F06893-26B3-4E9C-808F-DD0DAA5BABAF}" type="sibTrans" cxnId="{59713895-46AD-47D3-ACA5-F97C97E82965}">
      <dgm:prSet/>
      <dgm:spPr/>
      <dgm:t>
        <a:bodyPr/>
        <a:lstStyle/>
        <a:p>
          <a:endParaRPr lang="ru-RU"/>
        </a:p>
      </dgm:t>
    </dgm:pt>
    <dgm:pt modelId="{D3CCBF19-A5F1-42C6-B2AB-65C94F059C10}">
      <dgm:prSet/>
      <dgm:spPr/>
      <dgm:t>
        <a:bodyPr/>
        <a:lstStyle/>
        <a:p>
          <a:r>
            <a:rPr lang="ru-RU" dirty="0"/>
            <a:t>Глобальные тренды</a:t>
          </a:r>
        </a:p>
      </dgm:t>
    </dgm:pt>
    <dgm:pt modelId="{E3AB2815-8972-465B-B5E5-C68B5CE4B5B4}" type="parTrans" cxnId="{6A01F20F-4777-4F21-99A0-4F715D6147E8}">
      <dgm:prSet/>
      <dgm:spPr/>
      <dgm:t>
        <a:bodyPr/>
        <a:lstStyle/>
        <a:p>
          <a:endParaRPr lang="ru-RU"/>
        </a:p>
      </dgm:t>
    </dgm:pt>
    <dgm:pt modelId="{3F81C419-16AE-4FAE-B5A2-129AA610061A}" type="sibTrans" cxnId="{6A01F20F-4777-4F21-99A0-4F715D6147E8}">
      <dgm:prSet/>
      <dgm:spPr/>
      <dgm:t>
        <a:bodyPr/>
        <a:lstStyle/>
        <a:p>
          <a:endParaRPr lang="ru-RU"/>
        </a:p>
      </dgm:t>
    </dgm:pt>
    <dgm:pt modelId="{004A9D89-5624-482C-A0FC-2A761B83A5B5}">
      <dgm:prSet/>
      <dgm:spPr/>
      <dgm:t>
        <a:bodyPr/>
        <a:lstStyle/>
        <a:p>
          <a:r>
            <a:rPr lang="ru-RU" dirty="0"/>
            <a:t>Пожелания работодателей</a:t>
          </a:r>
        </a:p>
      </dgm:t>
    </dgm:pt>
    <dgm:pt modelId="{1067DE34-6AE1-4906-8875-DB52A8B1EF93}" type="parTrans" cxnId="{F6B300A9-91EC-42FC-97C8-CDACBA04D8B3}">
      <dgm:prSet/>
      <dgm:spPr/>
      <dgm:t>
        <a:bodyPr/>
        <a:lstStyle/>
        <a:p>
          <a:endParaRPr lang="ru-RU"/>
        </a:p>
      </dgm:t>
    </dgm:pt>
    <dgm:pt modelId="{5F93195A-72B5-4039-95E8-D7F11A40DB79}" type="sibTrans" cxnId="{F6B300A9-91EC-42FC-97C8-CDACBA04D8B3}">
      <dgm:prSet/>
      <dgm:spPr/>
      <dgm:t>
        <a:bodyPr/>
        <a:lstStyle/>
        <a:p>
          <a:endParaRPr lang="ru-RU"/>
        </a:p>
      </dgm:t>
    </dgm:pt>
    <dgm:pt modelId="{E85C04CE-E7C1-43F4-8E77-97ED667BFFE2}">
      <dgm:prSet/>
      <dgm:spPr/>
      <dgm:t>
        <a:bodyPr/>
        <a:lstStyle/>
        <a:p>
          <a:r>
            <a:rPr lang="ru-RU" dirty="0"/>
            <a:t>Ожидания студентов</a:t>
          </a:r>
        </a:p>
      </dgm:t>
    </dgm:pt>
    <dgm:pt modelId="{63066354-258D-4A70-9FCE-0B8D3D4C6CD2}" type="parTrans" cxnId="{6BE2C95E-FAD1-46CB-8E2B-8CBE2C44F7D2}">
      <dgm:prSet/>
      <dgm:spPr/>
      <dgm:t>
        <a:bodyPr/>
        <a:lstStyle/>
        <a:p>
          <a:endParaRPr lang="ru-RU"/>
        </a:p>
      </dgm:t>
    </dgm:pt>
    <dgm:pt modelId="{89FBEDD9-F53C-47EF-9959-4BFCC620A829}" type="sibTrans" cxnId="{6BE2C95E-FAD1-46CB-8E2B-8CBE2C44F7D2}">
      <dgm:prSet/>
      <dgm:spPr/>
      <dgm:t>
        <a:bodyPr/>
        <a:lstStyle/>
        <a:p>
          <a:endParaRPr lang="ru-RU"/>
        </a:p>
      </dgm:t>
    </dgm:pt>
    <dgm:pt modelId="{9C4A2D62-A4F3-456B-968D-72150DA42176}" type="pres">
      <dgm:prSet presAssocID="{BCD488BD-F2D3-43B2-A9D4-E94DB69A7B40}" presName="cycle" presStyleCnt="0">
        <dgm:presLayoutVars>
          <dgm:dir/>
          <dgm:resizeHandles val="exact"/>
        </dgm:presLayoutVars>
      </dgm:prSet>
      <dgm:spPr/>
    </dgm:pt>
    <dgm:pt modelId="{028F5749-F45A-4C77-87C6-C42126842EA7}" type="pres">
      <dgm:prSet presAssocID="{F0CB41B7-3A8C-4167-A8F5-26C47320A288}" presName="dummy" presStyleCnt="0"/>
      <dgm:spPr/>
    </dgm:pt>
    <dgm:pt modelId="{68B4C4D6-D98F-476A-A644-7F5B877B330B}" type="pres">
      <dgm:prSet presAssocID="{F0CB41B7-3A8C-4167-A8F5-26C47320A288}" presName="node" presStyleLbl="revTx" presStyleIdx="0" presStyleCnt="4">
        <dgm:presLayoutVars>
          <dgm:bulletEnabled val="1"/>
        </dgm:presLayoutVars>
      </dgm:prSet>
      <dgm:spPr/>
    </dgm:pt>
    <dgm:pt modelId="{90AF2D35-A8B9-4CD5-944F-174F46FC9B9B}" type="pres">
      <dgm:prSet presAssocID="{A9F06893-26B3-4E9C-808F-DD0DAA5BABAF}" presName="sibTrans" presStyleLbl="node1" presStyleIdx="0" presStyleCnt="4"/>
      <dgm:spPr/>
    </dgm:pt>
    <dgm:pt modelId="{842EA1B2-D892-45B4-86CE-BF724E0746C0}" type="pres">
      <dgm:prSet presAssocID="{D3CCBF19-A5F1-42C6-B2AB-65C94F059C10}" presName="dummy" presStyleCnt="0"/>
      <dgm:spPr/>
    </dgm:pt>
    <dgm:pt modelId="{ACA700B8-BF7F-4590-9D64-0568CBFFBE4C}" type="pres">
      <dgm:prSet presAssocID="{D3CCBF19-A5F1-42C6-B2AB-65C94F059C10}" presName="node" presStyleLbl="revTx" presStyleIdx="1" presStyleCnt="4">
        <dgm:presLayoutVars>
          <dgm:bulletEnabled val="1"/>
        </dgm:presLayoutVars>
      </dgm:prSet>
      <dgm:spPr/>
    </dgm:pt>
    <dgm:pt modelId="{9283ED53-143D-43EF-BA26-C8C9D3F3C484}" type="pres">
      <dgm:prSet presAssocID="{3F81C419-16AE-4FAE-B5A2-129AA610061A}" presName="sibTrans" presStyleLbl="node1" presStyleIdx="1" presStyleCnt="4"/>
      <dgm:spPr/>
    </dgm:pt>
    <dgm:pt modelId="{185C432E-99A4-44BE-A95D-2AEB6F43B115}" type="pres">
      <dgm:prSet presAssocID="{004A9D89-5624-482C-A0FC-2A761B83A5B5}" presName="dummy" presStyleCnt="0"/>
      <dgm:spPr/>
    </dgm:pt>
    <dgm:pt modelId="{7EEB0F16-E5AE-421E-8971-5D6977780BFA}" type="pres">
      <dgm:prSet presAssocID="{004A9D89-5624-482C-A0FC-2A761B83A5B5}" presName="node" presStyleLbl="revTx" presStyleIdx="2" presStyleCnt="4">
        <dgm:presLayoutVars>
          <dgm:bulletEnabled val="1"/>
        </dgm:presLayoutVars>
      </dgm:prSet>
      <dgm:spPr/>
    </dgm:pt>
    <dgm:pt modelId="{C6BCB3B3-9614-4513-9304-D18B7FC83EA0}" type="pres">
      <dgm:prSet presAssocID="{5F93195A-72B5-4039-95E8-D7F11A40DB79}" presName="sibTrans" presStyleLbl="node1" presStyleIdx="2" presStyleCnt="4"/>
      <dgm:spPr/>
    </dgm:pt>
    <dgm:pt modelId="{F53715FE-3DDA-4CF0-9A80-9F320523B727}" type="pres">
      <dgm:prSet presAssocID="{E85C04CE-E7C1-43F4-8E77-97ED667BFFE2}" presName="dummy" presStyleCnt="0"/>
      <dgm:spPr/>
    </dgm:pt>
    <dgm:pt modelId="{A690F440-C8E1-43EE-BDE5-55A20071D63A}" type="pres">
      <dgm:prSet presAssocID="{E85C04CE-E7C1-43F4-8E77-97ED667BFFE2}" presName="node" presStyleLbl="revTx" presStyleIdx="3" presStyleCnt="4">
        <dgm:presLayoutVars>
          <dgm:bulletEnabled val="1"/>
        </dgm:presLayoutVars>
      </dgm:prSet>
      <dgm:spPr/>
    </dgm:pt>
    <dgm:pt modelId="{1AE7E534-AB53-4A2A-8FEA-F929F85879CC}" type="pres">
      <dgm:prSet presAssocID="{89FBEDD9-F53C-47EF-9959-4BFCC620A829}" presName="sibTrans" presStyleLbl="node1" presStyleIdx="3" presStyleCnt="4"/>
      <dgm:spPr/>
    </dgm:pt>
  </dgm:ptLst>
  <dgm:cxnLst>
    <dgm:cxn modelId="{6A01F20F-4777-4F21-99A0-4F715D6147E8}" srcId="{BCD488BD-F2D3-43B2-A9D4-E94DB69A7B40}" destId="{D3CCBF19-A5F1-42C6-B2AB-65C94F059C10}" srcOrd="1" destOrd="0" parTransId="{E3AB2815-8972-465B-B5E5-C68B5CE4B5B4}" sibTransId="{3F81C419-16AE-4FAE-B5A2-129AA610061A}"/>
    <dgm:cxn modelId="{AE975A2C-6F5F-4B88-B2AC-7F6CAF92B20F}" type="presOf" srcId="{A9F06893-26B3-4E9C-808F-DD0DAA5BABAF}" destId="{90AF2D35-A8B9-4CD5-944F-174F46FC9B9B}" srcOrd="0" destOrd="0" presId="urn:microsoft.com/office/officeart/2005/8/layout/cycle1"/>
    <dgm:cxn modelId="{6BE2C95E-FAD1-46CB-8E2B-8CBE2C44F7D2}" srcId="{BCD488BD-F2D3-43B2-A9D4-E94DB69A7B40}" destId="{E85C04CE-E7C1-43F4-8E77-97ED667BFFE2}" srcOrd="3" destOrd="0" parTransId="{63066354-258D-4A70-9FCE-0B8D3D4C6CD2}" sibTransId="{89FBEDD9-F53C-47EF-9959-4BFCC620A829}"/>
    <dgm:cxn modelId="{B9EAB481-0FA9-43F7-BCF7-FDA30516DACC}" type="presOf" srcId="{3F81C419-16AE-4FAE-B5A2-129AA610061A}" destId="{9283ED53-143D-43EF-BA26-C8C9D3F3C484}" srcOrd="0" destOrd="0" presId="urn:microsoft.com/office/officeart/2005/8/layout/cycle1"/>
    <dgm:cxn modelId="{C0FE938A-D071-4367-9413-2D1071901836}" type="presOf" srcId="{E85C04CE-E7C1-43F4-8E77-97ED667BFFE2}" destId="{A690F440-C8E1-43EE-BDE5-55A20071D63A}" srcOrd="0" destOrd="0" presId="urn:microsoft.com/office/officeart/2005/8/layout/cycle1"/>
    <dgm:cxn modelId="{BEEE488E-BB58-4362-B954-A3CC4D396C4A}" type="presOf" srcId="{5F93195A-72B5-4039-95E8-D7F11A40DB79}" destId="{C6BCB3B3-9614-4513-9304-D18B7FC83EA0}" srcOrd="0" destOrd="0" presId="urn:microsoft.com/office/officeart/2005/8/layout/cycle1"/>
    <dgm:cxn modelId="{DA900394-05C4-4525-A850-DBF5F3E78159}" type="presOf" srcId="{BCD488BD-F2D3-43B2-A9D4-E94DB69A7B40}" destId="{9C4A2D62-A4F3-456B-968D-72150DA42176}" srcOrd="0" destOrd="0" presId="urn:microsoft.com/office/officeart/2005/8/layout/cycle1"/>
    <dgm:cxn modelId="{59713895-46AD-47D3-ACA5-F97C97E82965}" srcId="{BCD488BD-F2D3-43B2-A9D4-E94DB69A7B40}" destId="{F0CB41B7-3A8C-4167-A8F5-26C47320A288}" srcOrd="0" destOrd="0" parTransId="{9093FCA4-B18F-43DC-9A09-90BE4FEC1CDC}" sibTransId="{A9F06893-26B3-4E9C-808F-DD0DAA5BABAF}"/>
    <dgm:cxn modelId="{F49F4496-7CEF-4AFA-97F1-49CDB5E2DBEB}" type="presOf" srcId="{89FBEDD9-F53C-47EF-9959-4BFCC620A829}" destId="{1AE7E534-AB53-4A2A-8FEA-F929F85879CC}" srcOrd="0" destOrd="0" presId="urn:microsoft.com/office/officeart/2005/8/layout/cycle1"/>
    <dgm:cxn modelId="{F6B300A9-91EC-42FC-97C8-CDACBA04D8B3}" srcId="{BCD488BD-F2D3-43B2-A9D4-E94DB69A7B40}" destId="{004A9D89-5624-482C-A0FC-2A761B83A5B5}" srcOrd="2" destOrd="0" parTransId="{1067DE34-6AE1-4906-8875-DB52A8B1EF93}" sibTransId="{5F93195A-72B5-4039-95E8-D7F11A40DB79}"/>
    <dgm:cxn modelId="{C7E575B4-A95F-48CE-A173-C9F65C0DF489}" type="presOf" srcId="{F0CB41B7-3A8C-4167-A8F5-26C47320A288}" destId="{68B4C4D6-D98F-476A-A644-7F5B877B330B}" srcOrd="0" destOrd="0" presId="urn:microsoft.com/office/officeart/2005/8/layout/cycle1"/>
    <dgm:cxn modelId="{0F11B4D3-35D3-4751-A011-F9C51513272F}" type="presOf" srcId="{D3CCBF19-A5F1-42C6-B2AB-65C94F059C10}" destId="{ACA700B8-BF7F-4590-9D64-0568CBFFBE4C}" srcOrd="0" destOrd="0" presId="urn:microsoft.com/office/officeart/2005/8/layout/cycle1"/>
    <dgm:cxn modelId="{646664F2-F0DB-4D16-AE8F-3D3B8286A090}" type="presOf" srcId="{004A9D89-5624-482C-A0FC-2A761B83A5B5}" destId="{7EEB0F16-E5AE-421E-8971-5D6977780BFA}" srcOrd="0" destOrd="0" presId="urn:microsoft.com/office/officeart/2005/8/layout/cycle1"/>
    <dgm:cxn modelId="{350FA1CA-F199-4DD1-8D0B-F3B1D8575074}" type="presParOf" srcId="{9C4A2D62-A4F3-456B-968D-72150DA42176}" destId="{028F5749-F45A-4C77-87C6-C42126842EA7}" srcOrd="0" destOrd="0" presId="urn:microsoft.com/office/officeart/2005/8/layout/cycle1"/>
    <dgm:cxn modelId="{1B1A7771-A380-4808-B499-8D0EA7CCAE1A}" type="presParOf" srcId="{9C4A2D62-A4F3-456B-968D-72150DA42176}" destId="{68B4C4D6-D98F-476A-A644-7F5B877B330B}" srcOrd="1" destOrd="0" presId="urn:microsoft.com/office/officeart/2005/8/layout/cycle1"/>
    <dgm:cxn modelId="{CB219065-6570-4CF8-9FBB-19EA4DD2E748}" type="presParOf" srcId="{9C4A2D62-A4F3-456B-968D-72150DA42176}" destId="{90AF2D35-A8B9-4CD5-944F-174F46FC9B9B}" srcOrd="2" destOrd="0" presId="urn:microsoft.com/office/officeart/2005/8/layout/cycle1"/>
    <dgm:cxn modelId="{3611F2F9-8BC2-4677-818F-0993F840CCA6}" type="presParOf" srcId="{9C4A2D62-A4F3-456B-968D-72150DA42176}" destId="{842EA1B2-D892-45B4-86CE-BF724E0746C0}" srcOrd="3" destOrd="0" presId="urn:microsoft.com/office/officeart/2005/8/layout/cycle1"/>
    <dgm:cxn modelId="{04EFFB18-6311-4416-84F4-02E404A66302}" type="presParOf" srcId="{9C4A2D62-A4F3-456B-968D-72150DA42176}" destId="{ACA700B8-BF7F-4590-9D64-0568CBFFBE4C}" srcOrd="4" destOrd="0" presId="urn:microsoft.com/office/officeart/2005/8/layout/cycle1"/>
    <dgm:cxn modelId="{96D4D7BB-A247-4979-835F-1A9E318B2B8B}" type="presParOf" srcId="{9C4A2D62-A4F3-456B-968D-72150DA42176}" destId="{9283ED53-143D-43EF-BA26-C8C9D3F3C484}" srcOrd="5" destOrd="0" presId="urn:microsoft.com/office/officeart/2005/8/layout/cycle1"/>
    <dgm:cxn modelId="{F00CD5B0-4C99-420A-8118-27396AC8E2B9}" type="presParOf" srcId="{9C4A2D62-A4F3-456B-968D-72150DA42176}" destId="{185C432E-99A4-44BE-A95D-2AEB6F43B115}" srcOrd="6" destOrd="0" presId="urn:microsoft.com/office/officeart/2005/8/layout/cycle1"/>
    <dgm:cxn modelId="{D3D69131-F1ED-44A7-A02F-0CC9052110C2}" type="presParOf" srcId="{9C4A2D62-A4F3-456B-968D-72150DA42176}" destId="{7EEB0F16-E5AE-421E-8971-5D6977780BFA}" srcOrd="7" destOrd="0" presId="urn:microsoft.com/office/officeart/2005/8/layout/cycle1"/>
    <dgm:cxn modelId="{2E829426-50EC-4F87-BC7F-07E6F62A612A}" type="presParOf" srcId="{9C4A2D62-A4F3-456B-968D-72150DA42176}" destId="{C6BCB3B3-9614-4513-9304-D18B7FC83EA0}" srcOrd="8" destOrd="0" presId="urn:microsoft.com/office/officeart/2005/8/layout/cycle1"/>
    <dgm:cxn modelId="{E97F137F-D87C-473F-BDE7-AD776272FAC3}" type="presParOf" srcId="{9C4A2D62-A4F3-456B-968D-72150DA42176}" destId="{F53715FE-3DDA-4CF0-9A80-9F320523B727}" srcOrd="9" destOrd="0" presId="urn:microsoft.com/office/officeart/2005/8/layout/cycle1"/>
    <dgm:cxn modelId="{C1189478-CB6F-494D-8679-48F4987FAD50}" type="presParOf" srcId="{9C4A2D62-A4F3-456B-968D-72150DA42176}" destId="{A690F440-C8E1-43EE-BDE5-55A20071D63A}" srcOrd="10" destOrd="0" presId="urn:microsoft.com/office/officeart/2005/8/layout/cycle1"/>
    <dgm:cxn modelId="{649DFCD9-489E-4F15-9475-8C2FEB286A59}" type="presParOf" srcId="{9C4A2D62-A4F3-456B-968D-72150DA42176}" destId="{1AE7E534-AB53-4A2A-8FEA-F929F85879C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73A97-5AF9-46A3-A72D-0635EFE59687}" type="doc">
      <dgm:prSet loTypeId="urn:microsoft.com/office/officeart/2005/8/layout/cycle8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B0287DA-9CB8-481E-8DE3-A13C18D02E38}">
      <dgm:prSet phldrT="[Text]"/>
      <dgm:spPr/>
      <dgm:t>
        <a:bodyPr/>
        <a:lstStyle/>
        <a:p>
          <a:r>
            <a:rPr lang="ru-RU"/>
            <a:t>Согласование </a:t>
          </a:r>
          <a:r>
            <a:rPr lang="ru-RU" b="1"/>
            <a:t>компетенций</a:t>
          </a:r>
          <a:r>
            <a:rPr lang="ru-RU"/>
            <a:t> (РО) с </a:t>
          </a:r>
          <a:r>
            <a:rPr lang="ru-RU" b="1"/>
            <a:t>атрибутами</a:t>
          </a:r>
          <a:r>
            <a:rPr lang="ru-RU"/>
            <a:t> (портретом) выпускника</a:t>
          </a:r>
        </a:p>
      </dgm:t>
    </dgm:pt>
    <dgm:pt modelId="{95C2BB84-DA84-4442-8955-BC964389DF26}" type="sibTrans" cxnId="{1A79D93A-17BD-4D76-98BF-670591DA9B48}">
      <dgm:prSet/>
      <dgm:spPr/>
      <dgm:t>
        <a:bodyPr/>
        <a:lstStyle/>
        <a:p>
          <a:endParaRPr lang="ru-RU"/>
        </a:p>
      </dgm:t>
    </dgm:pt>
    <dgm:pt modelId="{94BDCDD1-B66D-45B0-BA25-BC1B95B295F3}" type="parTrans" cxnId="{1A79D93A-17BD-4D76-98BF-670591DA9B48}">
      <dgm:prSet/>
      <dgm:spPr/>
      <dgm:t>
        <a:bodyPr/>
        <a:lstStyle/>
        <a:p>
          <a:endParaRPr lang="ru-RU"/>
        </a:p>
      </dgm:t>
    </dgm:pt>
    <dgm:pt modelId="{36576DA9-9560-4ED5-95F5-4CE41FF4CB84}">
      <dgm:prSet phldrT="[Text]"/>
      <dgm:spPr/>
      <dgm:t>
        <a:bodyPr/>
        <a:lstStyle/>
        <a:p>
          <a:r>
            <a:rPr lang="ru-RU"/>
            <a:t>Описание </a:t>
          </a:r>
          <a:r>
            <a:rPr lang="ru-RU" b="1"/>
            <a:t>знаний, умений, навыков,</a:t>
          </a:r>
          <a:r>
            <a:rPr lang="ru-RU"/>
            <a:t> необходимых выпускнику </a:t>
          </a:r>
        </a:p>
      </dgm:t>
    </dgm:pt>
    <dgm:pt modelId="{98D1F994-45F3-4F83-8528-5B002763EFC1}" type="sibTrans" cxnId="{1AA19818-AE43-47C7-8028-2171D5FDE405}">
      <dgm:prSet/>
      <dgm:spPr/>
      <dgm:t>
        <a:bodyPr/>
        <a:lstStyle/>
        <a:p>
          <a:endParaRPr lang="ru-RU"/>
        </a:p>
      </dgm:t>
    </dgm:pt>
    <dgm:pt modelId="{FE3E7910-6225-4716-960E-5E0D4B1E619D}" type="parTrans" cxnId="{1AA19818-AE43-47C7-8028-2171D5FDE405}">
      <dgm:prSet/>
      <dgm:spPr/>
      <dgm:t>
        <a:bodyPr/>
        <a:lstStyle/>
        <a:p>
          <a:endParaRPr lang="ru-RU"/>
        </a:p>
      </dgm:t>
    </dgm:pt>
    <dgm:pt modelId="{3854A25D-AE91-46FC-AA12-6244414BA4F8}">
      <dgm:prSet phldrT="[Text]"/>
      <dgm:spPr/>
      <dgm:t>
        <a:bodyPr/>
        <a:lstStyle/>
        <a:p>
          <a:r>
            <a:rPr lang="ru-RU"/>
            <a:t>Описание </a:t>
          </a:r>
          <a:r>
            <a:rPr lang="ru-RU" b="1"/>
            <a:t>модулей</a:t>
          </a:r>
          <a:r>
            <a:rPr lang="ru-RU"/>
            <a:t> образовательной программы</a:t>
          </a:r>
        </a:p>
      </dgm:t>
    </dgm:pt>
    <dgm:pt modelId="{23D6C68B-6EA1-4853-896D-2CB866790AAE}" type="sibTrans" cxnId="{770B5C63-A869-461B-8558-177F862034FB}">
      <dgm:prSet/>
      <dgm:spPr/>
      <dgm:t>
        <a:bodyPr/>
        <a:lstStyle/>
        <a:p>
          <a:endParaRPr lang="ru-RU"/>
        </a:p>
      </dgm:t>
    </dgm:pt>
    <dgm:pt modelId="{7DFEB8EA-2960-4D9A-A69A-C788355D2F21}" type="parTrans" cxnId="{770B5C63-A869-461B-8558-177F862034FB}">
      <dgm:prSet/>
      <dgm:spPr/>
      <dgm:t>
        <a:bodyPr/>
        <a:lstStyle/>
        <a:p>
          <a:endParaRPr lang="ru-RU"/>
        </a:p>
      </dgm:t>
    </dgm:pt>
    <dgm:pt modelId="{265A5774-0A74-41C1-BEEA-5481C54A5FF9}">
      <dgm:prSet phldrT="[Text]"/>
      <dgm:spPr/>
      <dgm:t>
        <a:bodyPr/>
        <a:lstStyle/>
        <a:p>
          <a:r>
            <a:rPr lang="ru-RU"/>
            <a:t>Описание </a:t>
          </a:r>
          <a:r>
            <a:rPr lang="ru-RU" b="1"/>
            <a:t>дисциплин</a:t>
          </a:r>
          <a:r>
            <a:rPr lang="ru-RU"/>
            <a:t>, ведущих к достижению РО</a:t>
          </a:r>
        </a:p>
      </dgm:t>
    </dgm:pt>
    <dgm:pt modelId="{254A905D-9313-46D6-A405-89ECF7127D32}" type="sibTrans" cxnId="{77890D6D-A41A-41F5-8147-C77C6C4912D9}">
      <dgm:prSet/>
      <dgm:spPr/>
      <dgm:t>
        <a:bodyPr/>
        <a:lstStyle/>
        <a:p>
          <a:endParaRPr lang="ru-RU"/>
        </a:p>
      </dgm:t>
    </dgm:pt>
    <dgm:pt modelId="{7B3FE586-A78C-41F4-A61A-816E0D7933F5}" type="parTrans" cxnId="{77890D6D-A41A-41F5-8147-C77C6C4912D9}">
      <dgm:prSet/>
      <dgm:spPr/>
      <dgm:t>
        <a:bodyPr/>
        <a:lstStyle/>
        <a:p>
          <a:endParaRPr lang="ru-RU"/>
        </a:p>
      </dgm:t>
    </dgm:pt>
    <dgm:pt modelId="{AB9C950E-3569-4999-A3F7-E1A077D61095}">
      <dgm:prSet phldrT="[Text]"/>
      <dgm:spPr/>
      <dgm:t>
        <a:bodyPr/>
        <a:lstStyle/>
        <a:p>
          <a:r>
            <a:rPr lang="ru-RU"/>
            <a:t>Реализация ОП (</a:t>
          </a:r>
          <a:r>
            <a:rPr lang="ru-RU" b="1"/>
            <a:t>Лекции, семинары, практики</a:t>
          </a:r>
          <a:r>
            <a:rPr lang="ru-RU"/>
            <a:t> и тд) </a:t>
          </a:r>
        </a:p>
      </dgm:t>
    </dgm:pt>
    <dgm:pt modelId="{7E2BBAE8-90FC-4B33-B274-E9150B70DB2B}" type="parTrans" cxnId="{0CA780D5-E354-421F-96AC-D81E9C5D337F}">
      <dgm:prSet/>
      <dgm:spPr/>
      <dgm:t>
        <a:bodyPr/>
        <a:lstStyle/>
        <a:p>
          <a:endParaRPr lang="ru-RU"/>
        </a:p>
      </dgm:t>
    </dgm:pt>
    <dgm:pt modelId="{CF3B182F-003A-4C69-8C93-3876D553DE3F}" type="sibTrans" cxnId="{0CA780D5-E354-421F-96AC-D81E9C5D337F}">
      <dgm:prSet/>
      <dgm:spPr/>
      <dgm:t>
        <a:bodyPr/>
        <a:lstStyle/>
        <a:p>
          <a:endParaRPr lang="ru-RU"/>
        </a:p>
      </dgm:t>
    </dgm:pt>
    <dgm:pt modelId="{9CE2D39F-ECD0-4A81-A7DA-5992521E5A59}" type="pres">
      <dgm:prSet presAssocID="{D1873A97-5AF9-46A3-A72D-0635EFE59687}" presName="compositeShape" presStyleCnt="0">
        <dgm:presLayoutVars>
          <dgm:chMax val="7"/>
          <dgm:dir/>
          <dgm:resizeHandles val="exact"/>
        </dgm:presLayoutVars>
      </dgm:prSet>
      <dgm:spPr/>
    </dgm:pt>
    <dgm:pt modelId="{710F6E3E-2A6D-4FA0-8FDC-9AF82EDE2325}" type="pres">
      <dgm:prSet presAssocID="{D1873A97-5AF9-46A3-A72D-0635EFE59687}" presName="wedge1" presStyleLbl="node1" presStyleIdx="0" presStyleCnt="5"/>
      <dgm:spPr/>
    </dgm:pt>
    <dgm:pt modelId="{1F308754-7B71-4AC9-BFAD-67EF3180F8D6}" type="pres">
      <dgm:prSet presAssocID="{D1873A97-5AF9-46A3-A72D-0635EFE59687}" presName="dummy1a" presStyleCnt="0"/>
      <dgm:spPr/>
    </dgm:pt>
    <dgm:pt modelId="{2E4DB737-C137-4222-BC77-64F85267775B}" type="pres">
      <dgm:prSet presAssocID="{D1873A97-5AF9-46A3-A72D-0635EFE59687}" presName="dummy1b" presStyleCnt="0"/>
      <dgm:spPr/>
    </dgm:pt>
    <dgm:pt modelId="{E21C0EFB-2601-4FA4-8839-DF81518F7720}" type="pres">
      <dgm:prSet presAssocID="{D1873A97-5AF9-46A3-A72D-0635EFE5968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2AC469F-1824-4803-802D-32A1D75E87F8}" type="pres">
      <dgm:prSet presAssocID="{D1873A97-5AF9-46A3-A72D-0635EFE59687}" presName="wedge2" presStyleLbl="node1" presStyleIdx="1" presStyleCnt="5"/>
      <dgm:spPr/>
    </dgm:pt>
    <dgm:pt modelId="{3A3E5B0F-D6CC-4F93-9056-862C01BDB9CF}" type="pres">
      <dgm:prSet presAssocID="{D1873A97-5AF9-46A3-A72D-0635EFE59687}" presName="dummy2a" presStyleCnt="0"/>
      <dgm:spPr/>
    </dgm:pt>
    <dgm:pt modelId="{134D925F-50B5-4EBC-BB45-168E1104480F}" type="pres">
      <dgm:prSet presAssocID="{D1873A97-5AF9-46A3-A72D-0635EFE59687}" presName="dummy2b" presStyleCnt="0"/>
      <dgm:spPr/>
    </dgm:pt>
    <dgm:pt modelId="{FC2E596C-1A5D-4CBA-9A0B-679B762504FE}" type="pres">
      <dgm:prSet presAssocID="{D1873A97-5AF9-46A3-A72D-0635EFE5968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6C39CE3-612C-4327-A2F0-0809DB05B95B}" type="pres">
      <dgm:prSet presAssocID="{D1873A97-5AF9-46A3-A72D-0635EFE59687}" presName="wedge3" presStyleLbl="node1" presStyleIdx="2" presStyleCnt="5"/>
      <dgm:spPr/>
    </dgm:pt>
    <dgm:pt modelId="{F138285D-C883-476C-AE29-E71907209F5F}" type="pres">
      <dgm:prSet presAssocID="{D1873A97-5AF9-46A3-A72D-0635EFE59687}" presName="dummy3a" presStyleCnt="0"/>
      <dgm:spPr/>
    </dgm:pt>
    <dgm:pt modelId="{F61CB6AC-A52F-4AF1-8ADD-C4A70B0FE2E2}" type="pres">
      <dgm:prSet presAssocID="{D1873A97-5AF9-46A3-A72D-0635EFE59687}" presName="dummy3b" presStyleCnt="0"/>
      <dgm:spPr/>
    </dgm:pt>
    <dgm:pt modelId="{CFC8E18D-A6CB-4386-81B6-842EB3584218}" type="pres">
      <dgm:prSet presAssocID="{D1873A97-5AF9-46A3-A72D-0635EFE5968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7BD8A27-C17F-4789-88B7-0189442A6BFD}" type="pres">
      <dgm:prSet presAssocID="{D1873A97-5AF9-46A3-A72D-0635EFE59687}" presName="wedge4" presStyleLbl="node1" presStyleIdx="3" presStyleCnt="5"/>
      <dgm:spPr/>
    </dgm:pt>
    <dgm:pt modelId="{1B4A1CF2-04F3-4F7C-BC94-60B200623E7D}" type="pres">
      <dgm:prSet presAssocID="{D1873A97-5AF9-46A3-A72D-0635EFE59687}" presName="dummy4a" presStyleCnt="0"/>
      <dgm:spPr/>
    </dgm:pt>
    <dgm:pt modelId="{1466E279-5E2D-467C-8207-8A09AD1C3AA2}" type="pres">
      <dgm:prSet presAssocID="{D1873A97-5AF9-46A3-A72D-0635EFE59687}" presName="dummy4b" presStyleCnt="0"/>
      <dgm:spPr/>
    </dgm:pt>
    <dgm:pt modelId="{D3B2E7E7-C84B-44C9-B521-E57118EBD2E0}" type="pres">
      <dgm:prSet presAssocID="{D1873A97-5AF9-46A3-A72D-0635EFE5968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50A0E54-AF03-42B9-AF89-5D86EE27EBFB}" type="pres">
      <dgm:prSet presAssocID="{D1873A97-5AF9-46A3-A72D-0635EFE59687}" presName="wedge5" presStyleLbl="node1" presStyleIdx="4" presStyleCnt="5"/>
      <dgm:spPr/>
    </dgm:pt>
    <dgm:pt modelId="{6717A9EE-E88F-4F50-B025-A0D8194DAF79}" type="pres">
      <dgm:prSet presAssocID="{D1873A97-5AF9-46A3-A72D-0635EFE59687}" presName="dummy5a" presStyleCnt="0"/>
      <dgm:spPr/>
    </dgm:pt>
    <dgm:pt modelId="{09D7C20A-6DCE-4870-88DE-F13386DEBA2D}" type="pres">
      <dgm:prSet presAssocID="{D1873A97-5AF9-46A3-A72D-0635EFE59687}" presName="dummy5b" presStyleCnt="0"/>
      <dgm:spPr/>
    </dgm:pt>
    <dgm:pt modelId="{E3E98BFA-3516-446B-A29E-66DCC9BAA358}" type="pres">
      <dgm:prSet presAssocID="{D1873A97-5AF9-46A3-A72D-0635EFE5968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BB16489C-84B1-4F80-BA43-2CD44C702DDB}" type="pres">
      <dgm:prSet presAssocID="{95C2BB84-DA84-4442-8955-BC964389DF26}" presName="arrowWedge1" presStyleLbl="fgSibTrans2D1" presStyleIdx="0" presStyleCnt="5"/>
      <dgm:spPr/>
    </dgm:pt>
    <dgm:pt modelId="{1557ECC1-9139-44E6-AD86-FB3F312E2B79}" type="pres">
      <dgm:prSet presAssocID="{98D1F994-45F3-4F83-8528-5B002763EFC1}" presName="arrowWedge2" presStyleLbl="fgSibTrans2D1" presStyleIdx="1" presStyleCnt="5"/>
      <dgm:spPr/>
    </dgm:pt>
    <dgm:pt modelId="{6C7E1A4C-08E0-4F27-844C-153A21077835}" type="pres">
      <dgm:prSet presAssocID="{23D6C68B-6EA1-4853-896D-2CB866790AAE}" presName="arrowWedge3" presStyleLbl="fgSibTrans2D1" presStyleIdx="2" presStyleCnt="5"/>
      <dgm:spPr/>
    </dgm:pt>
    <dgm:pt modelId="{4B59D756-3266-4C7B-92C6-4D797126480D}" type="pres">
      <dgm:prSet presAssocID="{254A905D-9313-46D6-A405-89ECF7127D32}" presName="arrowWedge4" presStyleLbl="fgSibTrans2D1" presStyleIdx="3" presStyleCnt="5"/>
      <dgm:spPr/>
    </dgm:pt>
    <dgm:pt modelId="{CC82CB2C-A23A-496F-8A65-93836344316C}" type="pres">
      <dgm:prSet presAssocID="{CF3B182F-003A-4C69-8C93-3876D553DE3F}" presName="arrowWedge5" presStyleLbl="fgSibTrans2D1" presStyleIdx="4" presStyleCnt="5"/>
      <dgm:spPr/>
    </dgm:pt>
  </dgm:ptLst>
  <dgm:cxnLst>
    <dgm:cxn modelId="{7FF5AA15-791E-4A5D-A047-BBBDEC482A1F}" type="presOf" srcId="{AB9C950E-3569-4999-A3F7-E1A077D61095}" destId="{C50A0E54-AF03-42B9-AF89-5D86EE27EBFB}" srcOrd="0" destOrd="0" presId="urn:microsoft.com/office/officeart/2005/8/layout/cycle8"/>
    <dgm:cxn modelId="{1AA19818-AE43-47C7-8028-2171D5FDE405}" srcId="{D1873A97-5AF9-46A3-A72D-0635EFE59687}" destId="{36576DA9-9560-4ED5-95F5-4CE41FF4CB84}" srcOrd="1" destOrd="0" parTransId="{FE3E7910-6225-4716-960E-5E0D4B1E619D}" sibTransId="{98D1F994-45F3-4F83-8528-5B002763EFC1}"/>
    <dgm:cxn modelId="{9560DC18-D47B-4CD6-BA34-B21E80BD98A7}" type="presOf" srcId="{AB0287DA-9CB8-481E-8DE3-A13C18D02E38}" destId="{710F6E3E-2A6D-4FA0-8FDC-9AF82EDE2325}" srcOrd="0" destOrd="0" presId="urn:microsoft.com/office/officeart/2005/8/layout/cycle8"/>
    <dgm:cxn modelId="{E0143023-9E69-4E45-804D-A72016AD261E}" type="presOf" srcId="{3854A25D-AE91-46FC-AA12-6244414BA4F8}" destId="{F6C39CE3-612C-4327-A2F0-0809DB05B95B}" srcOrd="0" destOrd="0" presId="urn:microsoft.com/office/officeart/2005/8/layout/cycle8"/>
    <dgm:cxn modelId="{1A79D93A-17BD-4D76-98BF-670591DA9B48}" srcId="{D1873A97-5AF9-46A3-A72D-0635EFE59687}" destId="{AB0287DA-9CB8-481E-8DE3-A13C18D02E38}" srcOrd="0" destOrd="0" parTransId="{94BDCDD1-B66D-45B0-BA25-BC1B95B295F3}" sibTransId="{95C2BB84-DA84-4442-8955-BC964389DF26}"/>
    <dgm:cxn modelId="{05B4AF3E-B7D3-414A-8C7F-CE168F838C04}" type="presOf" srcId="{D1873A97-5AF9-46A3-A72D-0635EFE59687}" destId="{9CE2D39F-ECD0-4A81-A7DA-5992521E5A59}" srcOrd="0" destOrd="0" presId="urn:microsoft.com/office/officeart/2005/8/layout/cycle8"/>
    <dgm:cxn modelId="{87D45A40-48BC-479F-9A7F-65C455E3E23A}" type="presOf" srcId="{265A5774-0A74-41C1-BEEA-5481C54A5FF9}" destId="{07BD8A27-C17F-4789-88B7-0189442A6BFD}" srcOrd="0" destOrd="0" presId="urn:microsoft.com/office/officeart/2005/8/layout/cycle8"/>
    <dgm:cxn modelId="{EA100A5D-44A6-4A49-9B08-37D3DF342CB2}" type="presOf" srcId="{265A5774-0A74-41C1-BEEA-5481C54A5FF9}" destId="{D3B2E7E7-C84B-44C9-B521-E57118EBD2E0}" srcOrd="1" destOrd="0" presId="urn:microsoft.com/office/officeart/2005/8/layout/cycle8"/>
    <dgm:cxn modelId="{770B5C63-A869-461B-8558-177F862034FB}" srcId="{D1873A97-5AF9-46A3-A72D-0635EFE59687}" destId="{3854A25D-AE91-46FC-AA12-6244414BA4F8}" srcOrd="2" destOrd="0" parTransId="{7DFEB8EA-2960-4D9A-A69A-C788355D2F21}" sibTransId="{23D6C68B-6EA1-4853-896D-2CB866790AAE}"/>
    <dgm:cxn modelId="{98368266-7812-4A5A-AD4F-F46EEE80B494}" type="presOf" srcId="{AB0287DA-9CB8-481E-8DE3-A13C18D02E38}" destId="{E21C0EFB-2601-4FA4-8839-DF81518F7720}" srcOrd="1" destOrd="0" presId="urn:microsoft.com/office/officeart/2005/8/layout/cycle8"/>
    <dgm:cxn modelId="{77890D6D-A41A-41F5-8147-C77C6C4912D9}" srcId="{D1873A97-5AF9-46A3-A72D-0635EFE59687}" destId="{265A5774-0A74-41C1-BEEA-5481C54A5FF9}" srcOrd="3" destOrd="0" parTransId="{7B3FE586-A78C-41F4-A61A-816E0D7933F5}" sibTransId="{254A905D-9313-46D6-A405-89ECF7127D32}"/>
    <dgm:cxn modelId="{14084386-2605-4765-A99E-85E60D4B11B7}" type="presOf" srcId="{AB9C950E-3569-4999-A3F7-E1A077D61095}" destId="{E3E98BFA-3516-446B-A29E-66DCC9BAA358}" srcOrd="1" destOrd="0" presId="urn:microsoft.com/office/officeart/2005/8/layout/cycle8"/>
    <dgm:cxn modelId="{CF59B497-D0A0-4F67-90FD-A8EEA542C613}" type="presOf" srcId="{36576DA9-9560-4ED5-95F5-4CE41FF4CB84}" destId="{FC2E596C-1A5D-4CBA-9A0B-679B762504FE}" srcOrd="1" destOrd="0" presId="urn:microsoft.com/office/officeart/2005/8/layout/cycle8"/>
    <dgm:cxn modelId="{1DCC73AC-F120-4C29-9C64-A58FD310778C}" type="presOf" srcId="{3854A25D-AE91-46FC-AA12-6244414BA4F8}" destId="{CFC8E18D-A6CB-4386-81B6-842EB3584218}" srcOrd="1" destOrd="0" presId="urn:microsoft.com/office/officeart/2005/8/layout/cycle8"/>
    <dgm:cxn modelId="{3849D9B5-34B1-4020-8428-0404F8BC3EBE}" type="presOf" srcId="{36576DA9-9560-4ED5-95F5-4CE41FF4CB84}" destId="{F2AC469F-1824-4803-802D-32A1D75E87F8}" srcOrd="0" destOrd="0" presId="urn:microsoft.com/office/officeart/2005/8/layout/cycle8"/>
    <dgm:cxn modelId="{0CA780D5-E354-421F-96AC-D81E9C5D337F}" srcId="{D1873A97-5AF9-46A3-A72D-0635EFE59687}" destId="{AB9C950E-3569-4999-A3F7-E1A077D61095}" srcOrd="4" destOrd="0" parTransId="{7E2BBAE8-90FC-4B33-B274-E9150B70DB2B}" sibTransId="{CF3B182F-003A-4C69-8C93-3876D553DE3F}"/>
    <dgm:cxn modelId="{0F14901A-76C1-4618-B8ED-328D81990D28}" type="presParOf" srcId="{9CE2D39F-ECD0-4A81-A7DA-5992521E5A59}" destId="{710F6E3E-2A6D-4FA0-8FDC-9AF82EDE2325}" srcOrd="0" destOrd="0" presId="urn:microsoft.com/office/officeart/2005/8/layout/cycle8"/>
    <dgm:cxn modelId="{5AF8D61B-66E6-44FC-BC6A-DDB0D5C65B4F}" type="presParOf" srcId="{9CE2D39F-ECD0-4A81-A7DA-5992521E5A59}" destId="{1F308754-7B71-4AC9-BFAD-67EF3180F8D6}" srcOrd="1" destOrd="0" presId="urn:microsoft.com/office/officeart/2005/8/layout/cycle8"/>
    <dgm:cxn modelId="{4A1C947B-665E-4573-9B58-74E8BCE6B5E1}" type="presParOf" srcId="{9CE2D39F-ECD0-4A81-A7DA-5992521E5A59}" destId="{2E4DB737-C137-4222-BC77-64F85267775B}" srcOrd="2" destOrd="0" presId="urn:microsoft.com/office/officeart/2005/8/layout/cycle8"/>
    <dgm:cxn modelId="{DCA10F40-EC6A-42A7-8B79-8D3F2764A21A}" type="presParOf" srcId="{9CE2D39F-ECD0-4A81-A7DA-5992521E5A59}" destId="{E21C0EFB-2601-4FA4-8839-DF81518F7720}" srcOrd="3" destOrd="0" presId="urn:microsoft.com/office/officeart/2005/8/layout/cycle8"/>
    <dgm:cxn modelId="{FB898E9F-E423-4312-AF18-8A06DA7FB3E9}" type="presParOf" srcId="{9CE2D39F-ECD0-4A81-A7DA-5992521E5A59}" destId="{F2AC469F-1824-4803-802D-32A1D75E87F8}" srcOrd="4" destOrd="0" presId="urn:microsoft.com/office/officeart/2005/8/layout/cycle8"/>
    <dgm:cxn modelId="{A2597855-877C-4BF0-A924-3E283C92D08B}" type="presParOf" srcId="{9CE2D39F-ECD0-4A81-A7DA-5992521E5A59}" destId="{3A3E5B0F-D6CC-4F93-9056-862C01BDB9CF}" srcOrd="5" destOrd="0" presId="urn:microsoft.com/office/officeart/2005/8/layout/cycle8"/>
    <dgm:cxn modelId="{C765ED80-298D-414D-ACDD-21C44B3C42A0}" type="presParOf" srcId="{9CE2D39F-ECD0-4A81-A7DA-5992521E5A59}" destId="{134D925F-50B5-4EBC-BB45-168E1104480F}" srcOrd="6" destOrd="0" presId="urn:microsoft.com/office/officeart/2005/8/layout/cycle8"/>
    <dgm:cxn modelId="{45379AD9-34D5-45BB-938D-8BC572B2B9F4}" type="presParOf" srcId="{9CE2D39F-ECD0-4A81-A7DA-5992521E5A59}" destId="{FC2E596C-1A5D-4CBA-9A0B-679B762504FE}" srcOrd="7" destOrd="0" presId="urn:microsoft.com/office/officeart/2005/8/layout/cycle8"/>
    <dgm:cxn modelId="{1B1EA712-E3FA-41D9-8E4B-F18C74DB5606}" type="presParOf" srcId="{9CE2D39F-ECD0-4A81-A7DA-5992521E5A59}" destId="{F6C39CE3-612C-4327-A2F0-0809DB05B95B}" srcOrd="8" destOrd="0" presId="urn:microsoft.com/office/officeart/2005/8/layout/cycle8"/>
    <dgm:cxn modelId="{2DDBB0CA-E233-46BB-86EE-EB0BFF3BF88A}" type="presParOf" srcId="{9CE2D39F-ECD0-4A81-A7DA-5992521E5A59}" destId="{F138285D-C883-476C-AE29-E71907209F5F}" srcOrd="9" destOrd="0" presId="urn:microsoft.com/office/officeart/2005/8/layout/cycle8"/>
    <dgm:cxn modelId="{4F1B8C50-1283-4E13-A816-F0B9E58799CA}" type="presParOf" srcId="{9CE2D39F-ECD0-4A81-A7DA-5992521E5A59}" destId="{F61CB6AC-A52F-4AF1-8ADD-C4A70B0FE2E2}" srcOrd="10" destOrd="0" presId="urn:microsoft.com/office/officeart/2005/8/layout/cycle8"/>
    <dgm:cxn modelId="{F8AB4AD4-27B7-44BC-8EF2-422961E76BD0}" type="presParOf" srcId="{9CE2D39F-ECD0-4A81-A7DA-5992521E5A59}" destId="{CFC8E18D-A6CB-4386-81B6-842EB3584218}" srcOrd="11" destOrd="0" presId="urn:microsoft.com/office/officeart/2005/8/layout/cycle8"/>
    <dgm:cxn modelId="{D412EC4E-1928-4C3E-ACE1-B277CB19F1FD}" type="presParOf" srcId="{9CE2D39F-ECD0-4A81-A7DA-5992521E5A59}" destId="{07BD8A27-C17F-4789-88B7-0189442A6BFD}" srcOrd="12" destOrd="0" presId="urn:microsoft.com/office/officeart/2005/8/layout/cycle8"/>
    <dgm:cxn modelId="{6BCE97CC-A309-4E7F-8F0D-B618BDDB397A}" type="presParOf" srcId="{9CE2D39F-ECD0-4A81-A7DA-5992521E5A59}" destId="{1B4A1CF2-04F3-4F7C-BC94-60B200623E7D}" srcOrd="13" destOrd="0" presId="urn:microsoft.com/office/officeart/2005/8/layout/cycle8"/>
    <dgm:cxn modelId="{8267CA4C-39C2-41FC-BF98-F986CBAFDD3E}" type="presParOf" srcId="{9CE2D39F-ECD0-4A81-A7DA-5992521E5A59}" destId="{1466E279-5E2D-467C-8207-8A09AD1C3AA2}" srcOrd="14" destOrd="0" presId="urn:microsoft.com/office/officeart/2005/8/layout/cycle8"/>
    <dgm:cxn modelId="{38A21F40-1981-4790-8219-3222021E29A1}" type="presParOf" srcId="{9CE2D39F-ECD0-4A81-A7DA-5992521E5A59}" destId="{D3B2E7E7-C84B-44C9-B521-E57118EBD2E0}" srcOrd="15" destOrd="0" presId="urn:microsoft.com/office/officeart/2005/8/layout/cycle8"/>
    <dgm:cxn modelId="{2DE536E4-958C-40F1-A265-2F4CE7E68497}" type="presParOf" srcId="{9CE2D39F-ECD0-4A81-A7DA-5992521E5A59}" destId="{C50A0E54-AF03-42B9-AF89-5D86EE27EBFB}" srcOrd="16" destOrd="0" presId="urn:microsoft.com/office/officeart/2005/8/layout/cycle8"/>
    <dgm:cxn modelId="{F5224402-6FBF-4EA8-B0F9-0DC8803E0BD7}" type="presParOf" srcId="{9CE2D39F-ECD0-4A81-A7DA-5992521E5A59}" destId="{6717A9EE-E88F-4F50-B025-A0D8194DAF79}" srcOrd="17" destOrd="0" presId="urn:microsoft.com/office/officeart/2005/8/layout/cycle8"/>
    <dgm:cxn modelId="{FB5A60BE-C0F2-4990-BF62-25B8721C87EB}" type="presParOf" srcId="{9CE2D39F-ECD0-4A81-A7DA-5992521E5A59}" destId="{09D7C20A-6DCE-4870-88DE-F13386DEBA2D}" srcOrd="18" destOrd="0" presId="urn:microsoft.com/office/officeart/2005/8/layout/cycle8"/>
    <dgm:cxn modelId="{1BB1DE61-2FE9-4EA8-A656-D9F0BC02772A}" type="presParOf" srcId="{9CE2D39F-ECD0-4A81-A7DA-5992521E5A59}" destId="{E3E98BFA-3516-446B-A29E-66DCC9BAA358}" srcOrd="19" destOrd="0" presId="urn:microsoft.com/office/officeart/2005/8/layout/cycle8"/>
    <dgm:cxn modelId="{AD56D1D2-BDE1-456A-95FF-7CAECD370C5C}" type="presParOf" srcId="{9CE2D39F-ECD0-4A81-A7DA-5992521E5A59}" destId="{BB16489C-84B1-4F80-BA43-2CD44C702DDB}" srcOrd="20" destOrd="0" presId="urn:microsoft.com/office/officeart/2005/8/layout/cycle8"/>
    <dgm:cxn modelId="{37ECA22B-E6A1-4921-A3C5-65E3F458941D}" type="presParOf" srcId="{9CE2D39F-ECD0-4A81-A7DA-5992521E5A59}" destId="{1557ECC1-9139-44E6-AD86-FB3F312E2B79}" srcOrd="21" destOrd="0" presId="urn:microsoft.com/office/officeart/2005/8/layout/cycle8"/>
    <dgm:cxn modelId="{9FD7AA00-8B3C-4C86-84A5-606C95410DB1}" type="presParOf" srcId="{9CE2D39F-ECD0-4A81-A7DA-5992521E5A59}" destId="{6C7E1A4C-08E0-4F27-844C-153A21077835}" srcOrd="22" destOrd="0" presId="urn:microsoft.com/office/officeart/2005/8/layout/cycle8"/>
    <dgm:cxn modelId="{3AAEACD8-31A5-4BE5-B210-018C2C546C51}" type="presParOf" srcId="{9CE2D39F-ECD0-4A81-A7DA-5992521E5A59}" destId="{4B59D756-3266-4C7B-92C6-4D797126480D}" srcOrd="23" destOrd="0" presId="urn:microsoft.com/office/officeart/2005/8/layout/cycle8"/>
    <dgm:cxn modelId="{88EC9E45-9FA3-40F3-A407-825BBC27F03A}" type="presParOf" srcId="{9CE2D39F-ECD0-4A81-A7DA-5992521E5A59}" destId="{CC82CB2C-A23A-496F-8A65-93836344316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0AE52-E91D-49A8-8673-88E8ACDA5658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</dgm:pt>
    <dgm:pt modelId="{E844B0D6-D5FB-4013-93D6-43DE7CB2D28B}">
      <dgm:prSet phldrT="[Text]"/>
      <dgm:spPr/>
      <dgm:t>
        <a:bodyPr/>
        <a:lstStyle/>
        <a:p>
          <a:r>
            <a:rPr lang="ru-RU" dirty="0"/>
            <a:t>Определение списка глаголов</a:t>
          </a:r>
        </a:p>
      </dgm:t>
    </dgm:pt>
    <dgm:pt modelId="{36950A71-5AEA-4803-BFEF-7C09E566C3ED}" type="parTrans" cxnId="{5643BF5E-D6F0-4ECF-AC40-A963093EDC56}">
      <dgm:prSet/>
      <dgm:spPr/>
      <dgm:t>
        <a:bodyPr/>
        <a:lstStyle/>
        <a:p>
          <a:endParaRPr lang="ru-RU"/>
        </a:p>
      </dgm:t>
    </dgm:pt>
    <dgm:pt modelId="{B8CA8849-4A95-4408-B69E-18B3C3C200F1}" type="sibTrans" cxnId="{5643BF5E-D6F0-4ECF-AC40-A963093EDC56}">
      <dgm:prSet/>
      <dgm:spPr/>
      <dgm:t>
        <a:bodyPr/>
        <a:lstStyle/>
        <a:p>
          <a:endParaRPr lang="ru-RU"/>
        </a:p>
      </dgm:t>
    </dgm:pt>
    <dgm:pt modelId="{02F96FB9-1628-4FE3-AB63-D7CB38DF2DC5}">
      <dgm:prSet phldrT="[Text]"/>
      <dgm:spPr/>
      <dgm:t>
        <a:bodyPr/>
        <a:lstStyle/>
        <a:p>
          <a:r>
            <a:rPr lang="ru-RU" dirty="0"/>
            <a:t>Отбор ОП и извлечение РО</a:t>
          </a:r>
        </a:p>
      </dgm:t>
    </dgm:pt>
    <dgm:pt modelId="{A356CDB4-C77E-46F0-9A11-5DE615538A6D}" type="parTrans" cxnId="{884469C3-571A-4F70-A225-1AB642437D24}">
      <dgm:prSet/>
      <dgm:spPr/>
      <dgm:t>
        <a:bodyPr/>
        <a:lstStyle/>
        <a:p>
          <a:endParaRPr lang="ru-RU"/>
        </a:p>
      </dgm:t>
    </dgm:pt>
    <dgm:pt modelId="{00929356-1DCD-4183-849C-F2EB520B94AC}" type="sibTrans" cxnId="{884469C3-571A-4F70-A225-1AB642437D24}">
      <dgm:prSet/>
      <dgm:spPr/>
      <dgm:t>
        <a:bodyPr/>
        <a:lstStyle/>
        <a:p>
          <a:endParaRPr lang="ru-RU"/>
        </a:p>
      </dgm:t>
    </dgm:pt>
    <dgm:pt modelId="{61AED7DC-F5A2-4913-B2FE-215483B0C43E}">
      <dgm:prSet phldrT="[Text]"/>
      <dgm:spPr/>
      <dgm:t>
        <a:bodyPr/>
        <a:lstStyle/>
        <a:p>
          <a:r>
            <a:rPr lang="ru-RU" dirty="0" err="1"/>
            <a:t>Лемматизация</a:t>
          </a:r>
          <a:r>
            <a:rPr lang="ru-RU" dirty="0"/>
            <a:t> РО</a:t>
          </a:r>
        </a:p>
      </dgm:t>
    </dgm:pt>
    <dgm:pt modelId="{0E0C9B6A-84B6-4486-B314-0ADD24FE67D9}" type="parTrans" cxnId="{39834B2D-CA2A-4928-B0D4-EC42A660E82F}">
      <dgm:prSet/>
      <dgm:spPr/>
      <dgm:t>
        <a:bodyPr/>
        <a:lstStyle/>
        <a:p>
          <a:endParaRPr lang="ru-RU"/>
        </a:p>
      </dgm:t>
    </dgm:pt>
    <dgm:pt modelId="{AC6BBB99-429F-400C-A4B4-911BDE156B9E}" type="sibTrans" cxnId="{39834B2D-CA2A-4928-B0D4-EC42A660E82F}">
      <dgm:prSet/>
      <dgm:spPr/>
      <dgm:t>
        <a:bodyPr/>
        <a:lstStyle/>
        <a:p>
          <a:endParaRPr lang="ru-RU"/>
        </a:p>
      </dgm:t>
    </dgm:pt>
    <dgm:pt modelId="{785A6AF6-4F77-4490-AEA9-CBC12060138D}">
      <dgm:prSet phldrT="[Text]"/>
      <dgm:spPr/>
      <dgm:t>
        <a:bodyPr/>
        <a:lstStyle/>
        <a:p>
          <a:r>
            <a:rPr lang="ru-RU" dirty="0"/>
            <a:t>Подсчет частоты глаголов, согласно списка </a:t>
          </a:r>
        </a:p>
      </dgm:t>
    </dgm:pt>
    <dgm:pt modelId="{C2D7149F-0B6D-4ECC-9AE0-D6A82838762A}" type="parTrans" cxnId="{EBCE2F6A-D6BE-4A89-96E1-8BC58E297B14}">
      <dgm:prSet/>
      <dgm:spPr/>
      <dgm:t>
        <a:bodyPr/>
        <a:lstStyle/>
        <a:p>
          <a:endParaRPr lang="ru-RU"/>
        </a:p>
      </dgm:t>
    </dgm:pt>
    <dgm:pt modelId="{74F0C255-4AEF-4A74-BD2F-6E4D6A4FF275}" type="sibTrans" cxnId="{EBCE2F6A-D6BE-4A89-96E1-8BC58E297B14}">
      <dgm:prSet/>
      <dgm:spPr/>
      <dgm:t>
        <a:bodyPr/>
        <a:lstStyle/>
        <a:p>
          <a:endParaRPr lang="ru-RU"/>
        </a:p>
      </dgm:t>
    </dgm:pt>
    <dgm:pt modelId="{CF6F352D-EA9E-4234-928C-B96B7F9D32DF}">
      <dgm:prSet phldrT="[Text]"/>
      <dgm:spPr/>
      <dgm:t>
        <a:bodyPr/>
        <a:lstStyle/>
        <a:p>
          <a:r>
            <a:rPr lang="ru-RU" dirty="0"/>
            <a:t>Анализ и обработка данных</a:t>
          </a:r>
        </a:p>
      </dgm:t>
    </dgm:pt>
    <dgm:pt modelId="{C2082566-E6BC-4782-B541-81618C6B40AD}" type="parTrans" cxnId="{20CD2607-37BB-4335-8CDB-EEBFCFDC2E0D}">
      <dgm:prSet/>
      <dgm:spPr/>
      <dgm:t>
        <a:bodyPr/>
        <a:lstStyle/>
        <a:p>
          <a:endParaRPr lang="ru-RU"/>
        </a:p>
      </dgm:t>
    </dgm:pt>
    <dgm:pt modelId="{1C22C50D-3985-42CB-A6B5-A4E677828973}" type="sibTrans" cxnId="{20CD2607-37BB-4335-8CDB-EEBFCFDC2E0D}">
      <dgm:prSet/>
      <dgm:spPr/>
      <dgm:t>
        <a:bodyPr/>
        <a:lstStyle/>
        <a:p>
          <a:endParaRPr lang="ru-RU"/>
        </a:p>
      </dgm:t>
    </dgm:pt>
    <dgm:pt modelId="{AC7610E4-515A-409C-81C8-598E54973EE9}" type="pres">
      <dgm:prSet presAssocID="{4580AE52-E91D-49A8-8673-88E8ACDA5658}" presName="Name0" presStyleCnt="0">
        <dgm:presLayoutVars>
          <dgm:dir/>
          <dgm:animLvl val="lvl"/>
          <dgm:resizeHandles val="exact"/>
        </dgm:presLayoutVars>
      </dgm:prSet>
      <dgm:spPr/>
    </dgm:pt>
    <dgm:pt modelId="{0F32726D-852C-4636-9996-DF255A3E3F38}" type="pres">
      <dgm:prSet presAssocID="{CF6F352D-EA9E-4234-928C-B96B7F9D32DF}" presName="boxAndChildren" presStyleCnt="0"/>
      <dgm:spPr/>
    </dgm:pt>
    <dgm:pt modelId="{28A4C28E-66F3-4B27-9EAB-3E7E4667BD2C}" type="pres">
      <dgm:prSet presAssocID="{CF6F352D-EA9E-4234-928C-B96B7F9D32DF}" presName="parentTextBox" presStyleLbl="node1" presStyleIdx="0" presStyleCnt="5"/>
      <dgm:spPr/>
    </dgm:pt>
    <dgm:pt modelId="{005AD57A-0966-4AD2-B212-B26CAD6C5ECC}" type="pres">
      <dgm:prSet presAssocID="{74F0C255-4AEF-4A74-BD2F-6E4D6A4FF275}" presName="sp" presStyleCnt="0"/>
      <dgm:spPr/>
    </dgm:pt>
    <dgm:pt modelId="{B175DC04-BFE7-4FCF-929C-9E191CCD9F5E}" type="pres">
      <dgm:prSet presAssocID="{785A6AF6-4F77-4490-AEA9-CBC12060138D}" presName="arrowAndChildren" presStyleCnt="0"/>
      <dgm:spPr/>
    </dgm:pt>
    <dgm:pt modelId="{BDA270C4-8858-48B5-B130-DEEC2D06DE37}" type="pres">
      <dgm:prSet presAssocID="{785A6AF6-4F77-4490-AEA9-CBC12060138D}" presName="parentTextArrow" presStyleLbl="node1" presStyleIdx="1" presStyleCnt="5"/>
      <dgm:spPr/>
    </dgm:pt>
    <dgm:pt modelId="{78DF76DE-ECD8-4AB6-BB33-C77E4E888DF0}" type="pres">
      <dgm:prSet presAssocID="{AC6BBB99-429F-400C-A4B4-911BDE156B9E}" presName="sp" presStyleCnt="0"/>
      <dgm:spPr/>
    </dgm:pt>
    <dgm:pt modelId="{C814E762-F518-4C0C-A5EA-253C137E50E3}" type="pres">
      <dgm:prSet presAssocID="{61AED7DC-F5A2-4913-B2FE-215483B0C43E}" presName="arrowAndChildren" presStyleCnt="0"/>
      <dgm:spPr/>
    </dgm:pt>
    <dgm:pt modelId="{68187FD1-8006-4415-9144-0968BB2C6FB6}" type="pres">
      <dgm:prSet presAssocID="{61AED7DC-F5A2-4913-B2FE-215483B0C43E}" presName="parentTextArrow" presStyleLbl="node1" presStyleIdx="2" presStyleCnt="5"/>
      <dgm:spPr/>
    </dgm:pt>
    <dgm:pt modelId="{DD7C6251-B325-4D7F-9C9A-95571EE397D8}" type="pres">
      <dgm:prSet presAssocID="{00929356-1DCD-4183-849C-F2EB520B94AC}" presName="sp" presStyleCnt="0"/>
      <dgm:spPr/>
    </dgm:pt>
    <dgm:pt modelId="{3FAE2A8A-D542-4CA5-864D-9D4F10D22ED5}" type="pres">
      <dgm:prSet presAssocID="{02F96FB9-1628-4FE3-AB63-D7CB38DF2DC5}" presName="arrowAndChildren" presStyleCnt="0"/>
      <dgm:spPr/>
    </dgm:pt>
    <dgm:pt modelId="{BA6BC844-7DA9-4D32-86D1-3E2B09968651}" type="pres">
      <dgm:prSet presAssocID="{02F96FB9-1628-4FE3-AB63-D7CB38DF2DC5}" presName="parentTextArrow" presStyleLbl="node1" presStyleIdx="3" presStyleCnt="5"/>
      <dgm:spPr/>
    </dgm:pt>
    <dgm:pt modelId="{39689429-2F3D-45D1-A273-1BBEC9146221}" type="pres">
      <dgm:prSet presAssocID="{B8CA8849-4A95-4408-B69E-18B3C3C200F1}" presName="sp" presStyleCnt="0"/>
      <dgm:spPr/>
    </dgm:pt>
    <dgm:pt modelId="{413B41E2-4C38-4277-8E6D-176AEDE334B7}" type="pres">
      <dgm:prSet presAssocID="{E844B0D6-D5FB-4013-93D6-43DE7CB2D28B}" presName="arrowAndChildren" presStyleCnt="0"/>
      <dgm:spPr/>
    </dgm:pt>
    <dgm:pt modelId="{050BF058-7D11-4FE8-9123-6B75C7AABA01}" type="pres">
      <dgm:prSet presAssocID="{E844B0D6-D5FB-4013-93D6-43DE7CB2D28B}" presName="parentTextArrow" presStyleLbl="node1" presStyleIdx="4" presStyleCnt="5"/>
      <dgm:spPr/>
    </dgm:pt>
  </dgm:ptLst>
  <dgm:cxnLst>
    <dgm:cxn modelId="{20CD2607-37BB-4335-8CDB-EEBFCFDC2E0D}" srcId="{4580AE52-E91D-49A8-8673-88E8ACDA5658}" destId="{CF6F352D-EA9E-4234-928C-B96B7F9D32DF}" srcOrd="4" destOrd="0" parTransId="{C2082566-E6BC-4782-B541-81618C6B40AD}" sibTransId="{1C22C50D-3985-42CB-A6B5-A4E677828973}"/>
    <dgm:cxn modelId="{CC9EDA20-D475-4C94-94B4-651586D947E5}" type="presOf" srcId="{785A6AF6-4F77-4490-AEA9-CBC12060138D}" destId="{BDA270C4-8858-48B5-B130-DEEC2D06DE37}" srcOrd="0" destOrd="0" presId="urn:microsoft.com/office/officeart/2005/8/layout/process4"/>
    <dgm:cxn modelId="{39834B2D-CA2A-4928-B0D4-EC42A660E82F}" srcId="{4580AE52-E91D-49A8-8673-88E8ACDA5658}" destId="{61AED7DC-F5A2-4913-B2FE-215483B0C43E}" srcOrd="2" destOrd="0" parTransId="{0E0C9B6A-84B6-4486-B314-0ADD24FE67D9}" sibTransId="{AC6BBB99-429F-400C-A4B4-911BDE156B9E}"/>
    <dgm:cxn modelId="{5643BF5E-D6F0-4ECF-AC40-A963093EDC56}" srcId="{4580AE52-E91D-49A8-8673-88E8ACDA5658}" destId="{E844B0D6-D5FB-4013-93D6-43DE7CB2D28B}" srcOrd="0" destOrd="0" parTransId="{36950A71-5AEA-4803-BFEF-7C09E566C3ED}" sibTransId="{B8CA8849-4A95-4408-B69E-18B3C3C200F1}"/>
    <dgm:cxn modelId="{8E95C048-0723-445E-93F5-1E2BAE49C2DE}" type="presOf" srcId="{61AED7DC-F5A2-4913-B2FE-215483B0C43E}" destId="{68187FD1-8006-4415-9144-0968BB2C6FB6}" srcOrd="0" destOrd="0" presId="urn:microsoft.com/office/officeart/2005/8/layout/process4"/>
    <dgm:cxn modelId="{EBCE2F6A-D6BE-4A89-96E1-8BC58E297B14}" srcId="{4580AE52-E91D-49A8-8673-88E8ACDA5658}" destId="{785A6AF6-4F77-4490-AEA9-CBC12060138D}" srcOrd="3" destOrd="0" parTransId="{C2D7149F-0B6D-4ECC-9AE0-D6A82838762A}" sibTransId="{74F0C255-4AEF-4A74-BD2F-6E4D6A4FF275}"/>
    <dgm:cxn modelId="{3F82E850-BCEC-45C3-A7CF-299960F30E39}" type="presOf" srcId="{4580AE52-E91D-49A8-8673-88E8ACDA5658}" destId="{AC7610E4-515A-409C-81C8-598E54973EE9}" srcOrd="0" destOrd="0" presId="urn:microsoft.com/office/officeart/2005/8/layout/process4"/>
    <dgm:cxn modelId="{08689F96-CDCD-43CA-AA2F-1C13592A540B}" type="presOf" srcId="{02F96FB9-1628-4FE3-AB63-D7CB38DF2DC5}" destId="{BA6BC844-7DA9-4D32-86D1-3E2B09968651}" srcOrd="0" destOrd="0" presId="urn:microsoft.com/office/officeart/2005/8/layout/process4"/>
    <dgm:cxn modelId="{112C09B2-AB89-43B5-B915-6BD7272C0871}" type="presOf" srcId="{CF6F352D-EA9E-4234-928C-B96B7F9D32DF}" destId="{28A4C28E-66F3-4B27-9EAB-3E7E4667BD2C}" srcOrd="0" destOrd="0" presId="urn:microsoft.com/office/officeart/2005/8/layout/process4"/>
    <dgm:cxn modelId="{884469C3-571A-4F70-A225-1AB642437D24}" srcId="{4580AE52-E91D-49A8-8673-88E8ACDA5658}" destId="{02F96FB9-1628-4FE3-AB63-D7CB38DF2DC5}" srcOrd="1" destOrd="0" parTransId="{A356CDB4-C77E-46F0-9A11-5DE615538A6D}" sibTransId="{00929356-1DCD-4183-849C-F2EB520B94AC}"/>
    <dgm:cxn modelId="{AB76EAEE-0C62-4043-985A-F4B18AE45486}" type="presOf" srcId="{E844B0D6-D5FB-4013-93D6-43DE7CB2D28B}" destId="{050BF058-7D11-4FE8-9123-6B75C7AABA01}" srcOrd="0" destOrd="0" presId="urn:microsoft.com/office/officeart/2005/8/layout/process4"/>
    <dgm:cxn modelId="{9C6F2F81-08DC-429E-A815-F4554E3C6DEA}" type="presParOf" srcId="{AC7610E4-515A-409C-81C8-598E54973EE9}" destId="{0F32726D-852C-4636-9996-DF255A3E3F38}" srcOrd="0" destOrd="0" presId="urn:microsoft.com/office/officeart/2005/8/layout/process4"/>
    <dgm:cxn modelId="{E98C5E68-7447-4815-9E65-9550E82EDA2B}" type="presParOf" srcId="{0F32726D-852C-4636-9996-DF255A3E3F38}" destId="{28A4C28E-66F3-4B27-9EAB-3E7E4667BD2C}" srcOrd="0" destOrd="0" presId="urn:microsoft.com/office/officeart/2005/8/layout/process4"/>
    <dgm:cxn modelId="{B71A4252-81CD-4264-B381-7A90D484CC00}" type="presParOf" srcId="{AC7610E4-515A-409C-81C8-598E54973EE9}" destId="{005AD57A-0966-4AD2-B212-B26CAD6C5ECC}" srcOrd="1" destOrd="0" presId="urn:microsoft.com/office/officeart/2005/8/layout/process4"/>
    <dgm:cxn modelId="{557AE67A-5972-4795-B101-62682B7D845C}" type="presParOf" srcId="{AC7610E4-515A-409C-81C8-598E54973EE9}" destId="{B175DC04-BFE7-4FCF-929C-9E191CCD9F5E}" srcOrd="2" destOrd="0" presId="urn:microsoft.com/office/officeart/2005/8/layout/process4"/>
    <dgm:cxn modelId="{65C60C91-EE48-41C4-A194-D38F27519670}" type="presParOf" srcId="{B175DC04-BFE7-4FCF-929C-9E191CCD9F5E}" destId="{BDA270C4-8858-48B5-B130-DEEC2D06DE37}" srcOrd="0" destOrd="0" presId="urn:microsoft.com/office/officeart/2005/8/layout/process4"/>
    <dgm:cxn modelId="{6B4A6292-177D-414A-806A-8B88DD1B2E2E}" type="presParOf" srcId="{AC7610E4-515A-409C-81C8-598E54973EE9}" destId="{78DF76DE-ECD8-4AB6-BB33-C77E4E888DF0}" srcOrd="3" destOrd="0" presId="urn:microsoft.com/office/officeart/2005/8/layout/process4"/>
    <dgm:cxn modelId="{254ECDC5-79BD-4650-BCB8-AEFBAF7A71D8}" type="presParOf" srcId="{AC7610E4-515A-409C-81C8-598E54973EE9}" destId="{C814E762-F518-4C0C-A5EA-253C137E50E3}" srcOrd="4" destOrd="0" presId="urn:microsoft.com/office/officeart/2005/8/layout/process4"/>
    <dgm:cxn modelId="{177964F5-88B5-4BA5-8BF8-CB2AC0CADC58}" type="presParOf" srcId="{C814E762-F518-4C0C-A5EA-253C137E50E3}" destId="{68187FD1-8006-4415-9144-0968BB2C6FB6}" srcOrd="0" destOrd="0" presId="urn:microsoft.com/office/officeart/2005/8/layout/process4"/>
    <dgm:cxn modelId="{C7627861-C095-47D5-A22E-60224F835A6F}" type="presParOf" srcId="{AC7610E4-515A-409C-81C8-598E54973EE9}" destId="{DD7C6251-B325-4D7F-9C9A-95571EE397D8}" srcOrd="5" destOrd="0" presId="urn:microsoft.com/office/officeart/2005/8/layout/process4"/>
    <dgm:cxn modelId="{7B948830-E620-419B-9962-09F94DBBCF24}" type="presParOf" srcId="{AC7610E4-515A-409C-81C8-598E54973EE9}" destId="{3FAE2A8A-D542-4CA5-864D-9D4F10D22ED5}" srcOrd="6" destOrd="0" presId="urn:microsoft.com/office/officeart/2005/8/layout/process4"/>
    <dgm:cxn modelId="{59CD723D-46AF-4DE1-B045-BD0115D7A642}" type="presParOf" srcId="{3FAE2A8A-D542-4CA5-864D-9D4F10D22ED5}" destId="{BA6BC844-7DA9-4D32-86D1-3E2B09968651}" srcOrd="0" destOrd="0" presId="urn:microsoft.com/office/officeart/2005/8/layout/process4"/>
    <dgm:cxn modelId="{9D3DAC33-BE23-46D0-A66C-70DD0E6C9452}" type="presParOf" srcId="{AC7610E4-515A-409C-81C8-598E54973EE9}" destId="{39689429-2F3D-45D1-A273-1BBEC9146221}" srcOrd="7" destOrd="0" presId="urn:microsoft.com/office/officeart/2005/8/layout/process4"/>
    <dgm:cxn modelId="{CB435CAF-F119-44EF-B155-A036627ACD35}" type="presParOf" srcId="{AC7610E4-515A-409C-81C8-598E54973EE9}" destId="{413B41E2-4C38-4277-8E6D-176AEDE334B7}" srcOrd="8" destOrd="0" presId="urn:microsoft.com/office/officeart/2005/8/layout/process4"/>
    <dgm:cxn modelId="{63EB5A38-4F65-488F-B298-0C23A190CBED}" type="presParOf" srcId="{413B41E2-4C38-4277-8E6D-176AEDE334B7}" destId="{050BF058-7D11-4FE8-9123-6B75C7AABA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4C4D6-D98F-476A-A644-7F5B877B330B}">
      <dsp:nvSpPr>
        <dsp:cNvPr id="0" name=""/>
        <dsp:cNvSpPr/>
      </dsp:nvSpPr>
      <dsp:spPr>
        <a:xfrm>
          <a:off x="6015502" y="89066"/>
          <a:ext cx="1400507" cy="14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Профессиональный стандарт</a:t>
          </a:r>
        </a:p>
      </dsp:txBody>
      <dsp:txXfrm>
        <a:off x="6015502" y="89066"/>
        <a:ext cx="1400507" cy="1400507"/>
      </dsp:txXfrm>
    </dsp:sp>
    <dsp:sp modelId="{90AF2D35-A8B9-4CD5-944F-174F46FC9B9B}">
      <dsp:nvSpPr>
        <dsp:cNvPr id="0" name=""/>
        <dsp:cNvSpPr/>
      </dsp:nvSpPr>
      <dsp:spPr>
        <a:xfrm>
          <a:off x="3548718" y="846"/>
          <a:ext cx="3955512" cy="3955512"/>
        </a:xfrm>
        <a:prstGeom prst="circularArrow">
          <a:avLst>
            <a:gd name="adj1" fmla="val 6904"/>
            <a:gd name="adj2" fmla="val 465527"/>
            <a:gd name="adj3" fmla="val 548679"/>
            <a:gd name="adj4" fmla="val 20585794"/>
            <a:gd name="adj5" fmla="val 805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A700B8-BF7F-4590-9D64-0568CBFFBE4C}">
      <dsp:nvSpPr>
        <dsp:cNvPr id="0" name=""/>
        <dsp:cNvSpPr/>
      </dsp:nvSpPr>
      <dsp:spPr>
        <a:xfrm>
          <a:off x="6015502" y="2467630"/>
          <a:ext cx="1400507" cy="14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Глобальные тренды</a:t>
          </a:r>
        </a:p>
      </dsp:txBody>
      <dsp:txXfrm>
        <a:off x="6015502" y="2467630"/>
        <a:ext cx="1400507" cy="1400507"/>
      </dsp:txXfrm>
    </dsp:sp>
    <dsp:sp modelId="{9283ED53-143D-43EF-BA26-C8C9D3F3C484}">
      <dsp:nvSpPr>
        <dsp:cNvPr id="0" name=""/>
        <dsp:cNvSpPr/>
      </dsp:nvSpPr>
      <dsp:spPr>
        <a:xfrm>
          <a:off x="3548718" y="846"/>
          <a:ext cx="3955512" cy="3955512"/>
        </a:xfrm>
        <a:prstGeom prst="circularArrow">
          <a:avLst>
            <a:gd name="adj1" fmla="val 6904"/>
            <a:gd name="adj2" fmla="val 465527"/>
            <a:gd name="adj3" fmla="val 5948679"/>
            <a:gd name="adj4" fmla="val 4385794"/>
            <a:gd name="adj5" fmla="val 8055"/>
          </a:avLst>
        </a:prstGeom>
        <a:gradFill rotWithShape="0">
          <a:gsLst>
            <a:gs pos="0">
              <a:schemeClr val="accent2">
                <a:hueOff val="-705792"/>
                <a:satOff val="-6935"/>
                <a:lumOff val="-26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05792"/>
                <a:satOff val="-6935"/>
                <a:lumOff val="-26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05792"/>
                <a:satOff val="-6935"/>
                <a:lumOff val="-26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B0F16-E5AE-421E-8971-5D6977780BFA}">
      <dsp:nvSpPr>
        <dsp:cNvPr id="0" name=""/>
        <dsp:cNvSpPr/>
      </dsp:nvSpPr>
      <dsp:spPr>
        <a:xfrm>
          <a:off x="3636938" y="2467630"/>
          <a:ext cx="1400507" cy="14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Пожелания работодателей</a:t>
          </a:r>
        </a:p>
      </dsp:txBody>
      <dsp:txXfrm>
        <a:off x="3636938" y="2467630"/>
        <a:ext cx="1400507" cy="1400507"/>
      </dsp:txXfrm>
    </dsp:sp>
    <dsp:sp modelId="{C6BCB3B3-9614-4513-9304-D18B7FC83EA0}">
      <dsp:nvSpPr>
        <dsp:cNvPr id="0" name=""/>
        <dsp:cNvSpPr/>
      </dsp:nvSpPr>
      <dsp:spPr>
        <a:xfrm>
          <a:off x="3548718" y="846"/>
          <a:ext cx="3955512" cy="3955512"/>
        </a:xfrm>
        <a:prstGeom prst="circularArrow">
          <a:avLst>
            <a:gd name="adj1" fmla="val 6904"/>
            <a:gd name="adj2" fmla="val 465527"/>
            <a:gd name="adj3" fmla="val 11348679"/>
            <a:gd name="adj4" fmla="val 9785794"/>
            <a:gd name="adj5" fmla="val 8055"/>
          </a:avLst>
        </a:prstGeom>
        <a:gradFill rotWithShape="0">
          <a:gsLst>
            <a:gs pos="0">
              <a:schemeClr val="accent2">
                <a:hueOff val="-1411584"/>
                <a:satOff val="-13869"/>
                <a:lumOff val="-52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11584"/>
                <a:satOff val="-13869"/>
                <a:lumOff val="-52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11584"/>
                <a:satOff val="-13869"/>
                <a:lumOff val="-52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90F440-C8E1-43EE-BDE5-55A20071D63A}">
      <dsp:nvSpPr>
        <dsp:cNvPr id="0" name=""/>
        <dsp:cNvSpPr/>
      </dsp:nvSpPr>
      <dsp:spPr>
        <a:xfrm>
          <a:off x="3636938" y="89066"/>
          <a:ext cx="1400507" cy="14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Ожидания студентов</a:t>
          </a:r>
        </a:p>
      </dsp:txBody>
      <dsp:txXfrm>
        <a:off x="3636938" y="89066"/>
        <a:ext cx="1400507" cy="1400507"/>
      </dsp:txXfrm>
    </dsp:sp>
    <dsp:sp modelId="{1AE7E534-AB53-4A2A-8FEA-F929F85879CC}">
      <dsp:nvSpPr>
        <dsp:cNvPr id="0" name=""/>
        <dsp:cNvSpPr/>
      </dsp:nvSpPr>
      <dsp:spPr>
        <a:xfrm>
          <a:off x="3548718" y="846"/>
          <a:ext cx="3955512" cy="3955512"/>
        </a:xfrm>
        <a:prstGeom prst="circularArrow">
          <a:avLst>
            <a:gd name="adj1" fmla="val 6904"/>
            <a:gd name="adj2" fmla="val 465527"/>
            <a:gd name="adj3" fmla="val 16748679"/>
            <a:gd name="adj4" fmla="val 15185794"/>
            <a:gd name="adj5" fmla="val 8055"/>
          </a:avLst>
        </a:prstGeom>
        <a:gradFill rotWithShape="0">
          <a:gsLst>
            <a:gs pos="0">
              <a:schemeClr val="accent2">
                <a:hueOff val="-2117376"/>
                <a:satOff val="-20804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117376"/>
                <a:satOff val="-20804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117376"/>
                <a:satOff val="-20804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F6E3E-2A6D-4FA0-8FDC-9AF82EDE2325}">
      <dsp:nvSpPr>
        <dsp:cNvPr id="0" name=""/>
        <dsp:cNvSpPr/>
      </dsp:nvSpPr>
      <dsp:spPr>
        <a:xfrm>
          <a:off x="3909503" y="290704"/>
          <a:ext cx="3944939" cy="3944939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Согласование </a:t>
          </a:r>
          <a:r>
            <a:rPr lang="ru-RU" sz="1000" b="1" kern="1200"/>
            <a:t>компетенций</a:t>
          </a:r>
          <a:r>
            <a:rPr lang="ru-RU" sz="1000" kern="1200"/>
            <a:t> (РО) с </a:t>
          </a:r>
          <a:r>
            <a:rPr lang="ru-RU" sz="1000" b="1" kern="1200"/>
            <a:t>атрибутами</a:t>
          </a:r>
          <a:r>
            <a:rPr lang="ru-RU" sz="1000" kern="1200"/>
            <a:t> (портретом) выпускника</a:t>
          </a:r>
        </a:p>
      </dsp:txBody>
      <dsp:txXfrm>
        <a:off x="5967447" y="953830"/>
        <a:ext cx="1268016" cy="845344"/>
      </dsp:txXfrm>
    </dsp:sp>
    <dsp:sp modelId="{F2AC469F-1824-4803-802D-32A1D75E87F8}">
      <dsp:nvSpPr>
        <dsp:cNvPr id="0" name=""/>
        <dsp:cNvSpPr/>
      </dsp:nvSpPr>
      <dsp:spPr>
        <a:xfrm>
          <a:off x="3943317" y="395902"/>
          <a:ext cx="3944939" cy="3944939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shade val="80000"/>
                <a:hueOff val="172936"/>
                <a:satOff val="-22791"/>
                <a:lumOff val="112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72936"/>
                <a:satOff val="-22791"/>
                <a:lumOff val="112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72936"/>
                <a:satOff val="-22791"/>
                <a:lumOff val="112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Описание </a:t>
          </a:r>
          <a:r>
            <a:rPr lang="ru-RU" sz="1000" b="1" kern="1200"/>
            <a:t>знаний, умений, навыков,</a:t>
          </a:r>
          <a:r>
            <a:rPr lang="ru-RU" sz="1000" kern="1200"/>
            <a:t> необходимых выпускнику </a:t>
          </a:r>
        </a:p>
      </dsp:txBody>
      <dsp:txXfrm>
        <a:off x="6484046" y="2198364"/>
        <a:ext cx="1174089" cy="939271"/>
      </dsp:txXfrm>
    </dsp:sp>
    <dsp:sp modelId="{F6C39CE3-612C-4327-A2F0-0809DB05B95B}">
      <dsp:nvSpPr>
        <dsp:cNvPr id="0" name=""/>
        <dsp:cNvSpPr/>
      </dsp:nvSpPr>
      <dsp:spPr>
        <a:xfrm>
          <a:off x="3854086" y="460712"/>
          <a:ext cx="3944939" cy="3944939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shade val="80000"/>
                <a:hueOff val="345872"/>
                <a:satOff val="-45582"/>
                <a:lumOff val="224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45872"/>
                <a:satOff val="-45582"/>
                <a:lumOff val="224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45872"/>
                <a:satOff val="-45582"/>
                <a:lumOff val="224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Описание </a:t>
          </a:r>
          <a:r>
            <a:rPr lang="ru-RU" sz="1000" b="1" kern="1200"/>
            <a:t>модулей</a:t>
          </a:r>
          <a:r>
            <a:rPr lang="ru-RU" sz="1000" kern="1200"/>
            <a:t> образовательной программы</a:t>
          </a:r>
        </a:p>
      </dsp:txBody>
      <dsp:txXfrm>
        <a:off x="5262993" y="3231563"/>
        <a:ext cx="1127125" cy="1033198"/>
      </dsp:txXfrm>
    </dsp:sp>
    <dsp:sp modelId="{07BD8A27-C17F-4789-88B7-0189442A6BFD}">
      <dsp:nvSpPr>
        <dsp:cNvPr id="0" name=""/>
        <dsp:cNvSpPr/>
      </dsp:nvSpPr>
      <dsp:spPr>
        <a:xfrm>
          <a:off x="3764855" y="395902"/>
          <a:ext cx="3944939" cy="3944939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shade val="80000"/>
                <a:hueOff val="518808"/>
                <a:satOff val="-68373"/>
                <a:lumOff val="336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518808"/>
                <a:satOff val="-68373"/>
                <a:lumOff val="336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518808"/>
                <a:satOff val="-68373"/>
                <a:lumOff val="336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Описание </a:t>
          </a:r>
          <a:r>
            <a:rPr lang="ru-RU" sz="1000" b="1" kern="1200"/>
            <a:t>дисциплин</a:t>
          </a:r>
          <a:r>
            <a:rPr lang="ru-RU" sz="1000" kern="1200"/>
            <a:t>, ведущих к достижению РО</a:t>
          </a:r>
        </a:p>
      </dsp:txBody>
      <dsp:txXfrm>
        <a:off x="3994977" y="2198364"/>
        <a:ext cx="1174089" cy="939271"/>
      </dsp:txXfrm>
    </dsp:sp>
    <dsp:sp modelId="{C50A0E54-AF03-42B9-AF89-5D86EE27EBFB}">
      <dsp:nvSpPr>
        <dsp:cNvPr id="0" name=""/>
        <dsp:cNvSpPr/>
      </dsp:nvSpPr>
      <dsp:spPr>
        <a:xfrm>
          <a:off x="3798669" y="290704"/>
          <a:ext cx="3944939" cy="3944939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691744"/>
                <a:satOff val="-91164"/>
                <a:lumOff val="448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691744"/>
                <a:satOff val="-91164"/>
                <a:lumOff val="448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691744"/>
                <a:satOff val="-91164"/>
                <a:lumOff val="448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Реализация ОП (</a:t>
          </a:r>
          <a:r>
            <a:rPr lang="ru-RU" sz="1000" b="1" kern="1200"/>
            <a:t>Лекции, семинары, практики</a:t>
          </a:r>
          <a:r>
            <a:rPr lang="ru-RU" sz="1000" kern="1200"/>
            <a:t> и тд) </a:t>
          </a:r>
        </a:p>
      </dsp:txBody>
      <dsp:txXfrm>
        <a:off x="4417649" y="953830"/>
        <a:ext cx="1268016" cy="845344"/>
      </dsp:txXfrm>
    </dsp:sp>
    <dsp:sp modelId="{BB16489C-84B1-4F80-BA43-2CD44C702DDB}">
      <dsp:nvSpPr>
        <dsp:cNvPr id="0" name=""/>
        <dsp:cNvSpPr/>
      </dsp:nvSpPr>
      <dsp:spPr>
        <a:xfrm>
          <a:off x="3665107" y="46493"/>
          <a:ext cx="4433361" cy="443336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57ECC1-9139-44E6-AD86-FB3F312E2B79}">
      <dsp:nvSpPr>
        <dsp:cNvPr id="0" name=""/>
        <dsp:cNvSpPr/>
      </dsp:nvSpPr>
      <dsp:spPr>
        <a:xfrm>
          <a:off x="3699379" y="151657"/>
          <a:ext cx="4433361" cy="443336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77738"/>
                <a:satOff val="-22791"/>
                <a:lumOff val="109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177738"/>
                <a:satOff val="-22791"/>
                <a:lumOff val="109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177738"/>
                <a:satOff val="-22791"/>
                <a:lumOff val="109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7E1A4C-08E0-4F27-844C-153A21077835}">
      <dsp:nvSpPr>
        <dsp:cNvPr id="0" name=""/>
        <dsp:cNvSpPr/>
      </dsp:nvSpPr>
      <dsp:spPr>
        <a:xfrm>
          <a:off x="3609875" y="216665"/>
          <a:ext cx="4433361" cy="443336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55476"/>
                <a:satOff val="-45582"/>
                <a:lumOff val="219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355476"/>
                <a:satOff val="-45582"/>
                <a:lumOff val="219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355476"/>
                <a:satOff val="-45582"/>
                <a:lumOff val="219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59D756-3266-4C7B-92C6-4D797126480D}">
      <dsp:nvSpPr>
        <dsp:cNvPr id="0" name=""/>
        <dsp:cNvSpPr/>
      </dsp:nvSpPr>
      <dsp:spPr>
        <a:xfrm>
          <a:off x="3520372" y="151657"/>
          <a:ext cx="4433361" cy="443336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533215"/>
                <a:satOff val="-68373"/>
                <a:lumOff val="328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533215"/>
                <a:satOff val="-68373"/>
                <a:lumOff val="328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533215"/>
                <a:satOff val="-68373"/>
                <a:lumOff val="328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82CB2C-A23A-496F-8A65-93836344316C}">
      <dsp:nvSpPr>
        <dsp:cNvPr id="0" name=""/>
        <dsp:cNvSpPr/>
      </dsp:nvSpPr>
      <dsp:spPr>
        <a:xfrm>
          <a:off x="3554644" y="46493"/>
          <a:ext cx="4433361" cy="443336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710953"/>
                <a:satOff val="-91164"/>
                <a:lumOff val="438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710953"/>
                <a:satOff val="-91164"/>
                <a:lumOff val="438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710953"/>
                <a:satOff val="-91164"/>
                <a:lumOff val="438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4C28E-66F3-4B27-9EAB-3E7E4667BD2C}">
      <dsp:nvSpPr>
        <dsp:cNvPr id="0" name=""/>
        <dsp:cNvSpPr/>
      </dsp:nvSpPr>
      <dsp:spPr>
        <a:xfrm>
          <a:off x="0" y="4435294"/>
          <a:ext cx="3656787" cy="727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Анализ и обработка данных</a:t>
          </a:r>
        </a:p>
      </dsp:txBody>
      <dsp:txXfrm>
        <a:off x="0" y="4435294"/>
        <a:ext cx="3656787" cy="727647"/>
      </dsp:txXfrm>
    </dsp:sp>
    <dsp:sp modelId="{BDA270C4-8858-48B5-B130-DEEC2D06DE37}">
      <dsp:nvSpPr>
        <dsp:cNvPr id="0" name=""/>
        <dsp:cNvSpPr/>
      </dsp:nvSpPr>
      <dsp:spPr>
        <a:xfrm rot="10800000">
          <a:off x="0" y="3327088"/>
          <a:ext cx="3656787" cy="111912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Подсчет частоты глаголов, согласно списка </a:t>
          </a:r>
        </a:p>
      </dsp:txBody>
      <dsp:txXfrm rot="10800000">
        <a:off x="0" y="3327088"/>
        <a:ext cx="3656787" cy="727171"/>
      </dsp:txXfrm>
    </dsp:sp>
    <dsp:sp modelId="{68187FD1-8006-4415-9144-0968BB2C6FB6}">
      <dsp:nvSpPr>
        <dsp:cNvPr id="0" name=""/>
        <dsp:cNvSpPr/>
      </dsp:nvSpPr>
      <dsp:spPr>
        <a:xfrm rot="10800000">
          <a:off x="0" y="2218881"/>
          <a:ext cx="3656787" cy="111912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Лемматизация</a:t>
          </a:r>
          <a:r>
            <a:rPr lang="ru-RU" sz="1700" kern="1200" dirty="0"/>
            <a:t> РО</a:t>
          </a:r>
        </a:p>
      </dsp:txBody>
      <dsp:txXfrm rot="10800000">
        <a:off x="0" y="2218881"/>
        <a:ext cx="3656787" cy="727171"/>
      </dsp:txXfrm>
    </dsp:sp>
    <dsp:sp modelId="{BA6BC844-7DA9-4D32-86D1-3E2B09968651}">
      <dsp:nvSpPr>
        <dsp:cNvPr id="0" name=""/>
        <dsp:cNvSpPr/>
      </dsp:nvSpPr>
      <dsp:spPr>
        <a:xfrm rot="10800000">
          <a:off x="0" y="1110675"/>
          <a:ext cx="3656787" cy="111912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Отбор ОП и извлечение РО</a:t>
          </a:r>
        </a:p>
      </dsp:txBody>
      <dsp:txXfrm rot="10800000">
        <a:off x="0" y="1110675"/>
        <a:ext cx="3656787" cy="727171"/>
      </dsp:txXfrm>
    </dsp:sp>
    <dsp:sp modelId="{050BF058-7D11-4FE8-9123-6B75C7AABA01}">
      <dsp:nvSpPr>
        <dsp:cNvPr id="0" name=""/>
        <dsp:cNvSpPr/>
      </dsp:nvSpPr>
      <dsp:spPr>
        <a:xfrm rot="10800000">
          <a:off x="0" y="2469"/>
          <a:ext cx="3656787" cy="111912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Определение списка глаголов</a:t>
          </a:r>
        </a:p>
      </dsp:txBody>
      <dsp:txXfrm rot="10800000">
        <a:off x="0" y="2469"/>
        <a:ext cx="3656787" cy="727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20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86,'72'-4,"0"-3,101-23,28-4,219 23,-267 13,693-2,-831 1,-1 0,1 1,14 5,-19-5,8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22.2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87,'402'-11,"23"0,-373 12,6 0,0-2,75-12,-69 5,24-5,-70 10,1 1,0 0,29 2,-30 0,0 0,0-1,-1-1,21-4,-4 0,0 1,0 2,0 1,54 5,-13-2,424-1,-481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26.6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23,'24'1,"0"2,-1 1,0 1,29 9,-20-5,63 18,2-6,172 18,149-35,-225-6,-122 0,1-3,128-25,-177 23,-1 0,0-2,-1 0,34-20,15-7,-60 33,0 0,1 1,-1 0,1 0,-1 1,1 0,20 2,-26-1,13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29.2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0 210,'14'0,"-1"0,0-1,0 0,0-1,0 0,0-1,0 0,-1-1,20-10,29-18,-25 11,70-28,-61 34,1 3,0 1,1 3,73-5,196 13,-138 3,-104-3,94-13,-147 10,-1 0,1 2,-1 0,1 1,-1 1,1 1,-1 1,0 1,21 6,7 6,59 11,-35-9,-50-12,1 0,0-2,23 3,-28-7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33.7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23,'81'5,"1"2,81 20,-70-11,110 20,131 20,-274-48,-36-4,0 0,0-2,1 0,-1-2,1-1,42-6,-26-4,43-16,25-15,-87 34,46-10,-51 14,2 0,30-2,-35 6,0-2,0 0,0 0,25-9,-17 2,0 1,0 1,0 1,1 2,0 0,0 1,23 0,-28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40.9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87,'18'5,"1"0,1-1,-1-1,0 0,1-2,-1 0,1-1,-1-1,1-1,-1-1,0-1,1 0,-2-1,30-13,-21 4,-15 8,0 0,1 0,19-5,12 1,0 3,77-4,92 11,-89 2,-94 0,0 1,-1 1,58 17,-68-16,7 0,30 3,-1-1,-8-1,1-3,72-3,-44-2,-58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42.8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64,'19'-1,"0"-1,23-5,4 0,346-18,6 24,-188 2,-190-2,0-1,26-6,-24 4,36-2,129 6,-169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45.7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1 230,'24'0,"0"-2,-1-1,47-12,68-30,-47 13,-42 17,10-5,1 2,1 4,84-11,130 5,-203 10,-45 6,44-2,345 6,-386 3,0 0,0 2,46 14,-59-14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4T09:53:47.0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63,'392'-31,"-263"15,170 0,-78 17,-201-1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C151-2DC0-6265-41F6-B32D2A182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A59C6-D9FD-E2F8-59F6-F859C49CF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C6163-1013-148A-78BD-B995CC5E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CF36-3BB8-38FE-830F-BA84BFB5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4D9BE-3443-3A9F-7CAB-42BFC6A4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5E8F-45EF-897E-6CC5-35DF0D4F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F9A6D-715A-919D-0ADF-C8C48F6D7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0CED8-253E-FC1E-3D29-16CB5DCA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0904B-4A27-57BC-02A6-420E83D5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0B6A9-EB73-C882-1990-B1249CCA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4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70FB2-5AB6-92E0-9A03-10D8CD2A6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A43FF-52F7-4D42-9C88-EB1904FBD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382A-49C0-0F50-9460-B2038D3A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D86C5-D259-BE50-1892-E2202887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646BD-F145-CDE6-FA5B-74E7F5C5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E3AC-1675-3D30-C9FB-9BC78BE4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D9E4F-FED0-9363-01E4-97FE50AB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EC58A-B905-BE9E-0A01-8F6168BF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0BC0-6E7B-08C7-B5B9-31312661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4BD74-DA48-99B8-896B-CAAE8B6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D8EB-721D-0F6C-82C7-D0E59C7C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5DF2E-096D-6E04-309C-F94F0D257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9348E-7111-905D-70DB-DC3AD018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9829-1872-A49B-37A9-99F98A4E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742C-09E1-07DA-38C6-8A4A6CB9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1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F8B-42B0-09FD-C14A-EE93D280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B9AF-C8C7-7CBF-8AE1-1A3ABBA6F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CC1F1-BDC5-9812-9F71-359E2861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1D12E-2186-AA20-69DF-7B99BC3B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98300-C219-6214-BE14-4E1D84A1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87F1E-87E3-52A4-73A2-982B4B0E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00E2-DDE9-C23F-F56D-BAF46882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9C009-FE57-35F5-C7FD-FA88193CB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D3BD9-8B0E-A4EA-1DA4-CE464C5C7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73346-33C9-3B22-683D-61B55C1DC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65703-6100-E69A-63E2-32DABC24D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6CC76-1F34-01B6-3B49-7D94FD83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DD51C-4DF9-DE95-8FA1-8444483E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A342F-BE2C-802D-C44E-73F6D3E1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9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3DEA-6E86-05C4-ECE8-0BDC0484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FD2A9-7739-179A-FCEE-F52057C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D9BEB-DB87-C327-38F9-822455FD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F37C-E597-B741-4647-831B9AB8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7160B-E5E8-3489-B2B5-8A215730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3B426-FADB-9F11-ADEE-A9E169A4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3CE57-D3DD-2517-BBA7-72B229A0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6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970C-CC90-3573-F8D7-F53A71B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16FB5-7BC1-F029-1A92-D8565D8F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8097C-A83E-9FBD-736C-DD8788B9E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FE3F1-DEE0-E8C8-65C9-86CA4A00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CDDEC-C7A8-5B0D-C4C8-58824D00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92DAE-B651-086D-C58A-1B9E7724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2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D851-5AC3-F648-B183-6FC45648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084AA-871D-6803-2ADC-3755FCE16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9F917-B93F-3916-ACD5-AB378A8F8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35AF1-DE5C-C4C6-C46D-BFE16D78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B743B-B999-133F-5BF8-1AC2AB2A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90340-B5F6-74A5-3FFB-3A3CCDB5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6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516AC-1E75-286D-0043-3675C62B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D5F53-8B3F-821F-6805-807655172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3FC5C-2E9C-AC23-7466-8CF34E019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14B63-1157-401D-B517-EC897D8B758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1959-37A8-9319-5551-265CB2719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B25D-5EC0-214F-5206-E84F84185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41152-D75A-4A36-86ED-C607DCAA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0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riya-kabysheva/" TargetMode="External"/><Relationship Id="rId2" Type="http://schemas.openxmlformats.org/officeDocument/2006/relationships/hyperlink" Target="mailto:Kabysheva.m@qyzpu.edu.k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49476-4A7B-43A7-8B22-F5DE15F2C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4100" b="1" dirty="0">
                <a:solidFill>
                  <a:srgbClr val="FFFFFF"/>
                </a:solidFill>
              </a:rPr>
              <a:t>ЧАСТОТНЫЙ АНАЛИЗ ГЛАГОЛОВ В РЕЗУЛЬТАТАХ ОБУЧЕНИЯ ПРОГРАММ ПЕДАГОГИЧЕСКОГО БАКАЛАВРИАТА: ВЫЗОВЫ И ПЕРСПЕКТИВЫ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D8021-E777-773E-7250-6D4286C9F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>
              <a:spcAft>
                <a:spcPts val="800"/>
              </a:spcAft>
            </a:pPr>
            <a:r>
              <a:rPr lang="kk-KZ" sz="1700" b="1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sz="1700" b="1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ария Кабышева </a:t>
            </a:r>
            <a:endParaRPr lang="ru-RU" sz="17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ru-RU" sz="17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 педагогических наук, руководитель отдела разработки академических программ, Казахский национальный женский педагогический университет (Алматы)</a:t>
            </a:r>
            <a:endParaRPr lang="ru-RU" sz="17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313643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67E76-F9EF-5060-79D2-674E9496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2"/>
            <a:ext cx="9688296" cy="1026856"/>
          </a:xfrm>
        </p:spPr>
        <p:txBody>
          <a:bodyPr anchor="b"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Рекомендации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43F3-1325-A5C3-B632-A8C377C1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594714"/>
            <a:ext cx="9688296" cy="4278053"/>
          </a:xfrm>
        </p:spPr>
        <p:txBody>
          <a:bodyPr anchor="t">
            <a:normAutofit/>
          </a:bodyPr>
          <a:lstStyle/>
          <a:p>
            <a:pPr marL="46038" indent="136525"/>
            <a:r>
              <a:rPr lang="ru-RU" sz="1800" dirty="0"/>
              <a:t>  Включить в результаты обучения глаголы, соответствующие уровням "Анализ", "Синтез", "Оценка" таксономии Блума.</a:t>
            </a:r>
          </a:p>
          <a:p>
            <a:pPr marL="46038" indent="136525"/>
            <a:r>
              <a:rPr lang="ru-RU" sz="1800" dirty="0"/>
              <a:t>Увеличить представленность исследовательской деятельности.</a:t>
            </a:r>
          </a:p>
          <a:p>
            <a:pPr marL="46038" indent="136525"/>
            <a:endParaRPr lang="ru-RU" sz="1800" dirty="0"/>
          </a:p>
          <a:p>
            <a:pPr marL="46038" indent="136525"/>
            <a:r>
              <a:rPr lang="ru-RU" sz="1800" dirty="0"/>
              <a:t>Использовать глаголы, описывающие ключевые компетенции по </a:t>
            </a:r>
            <a:r>
              <a:rPr lang="ru-RU" sz="1800" dirty="0" err="1"/>
              <a:t>профстандарту</a:t>
            </a:r>
            <a:r>
              <a:rPr lang="ru-RU" sz="1800" dirty="0"/>
              <a:t> "Педагог".</a:t>
            </a:r>
          </a:p>
          <a:p>
            <a:pPr marL="46038" indent="136525"/>
            <a:endParaRPr lang="ru-RU" sz="1800" dirty="0"/>
          </a:p>
          <a:p>
            <a:pPr marL="46038" indent="136525"/>
            <a:r>
              <a:rPr lang="ru-RU" sz="1800" dirty="0"/>
              <a:t>Перейти от описания процесса ("владеть навыками...") к результату ("проектирует...").</a:t>
            </a:r>
          </a:p>
          <a:p>
            <a:pPr marL="46038" indent="136525"/>
            <a:endParaRPr lang="ru-RU" sz="1800" dirty="0"/>
          </a:p>
          <a:p>
            <a:pPr marL="46038" indent="136525"/>
            <a:r>
              <a:rPr lang="ru-RU" sz="1800" dirty="0"/>
              <a:t>Инициировать обсуждение ограничения на количество глаголов в формулировках.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7494C6-1612-5DCE-0119-B71A9EAD8D2E}"/>
              </a:ext>
            </a:extLst>
          </p:cNvPr>
          <p:cNvSpPr/>
          <p:nvPr/>
        </p:nvSpPr>
        <p:spPr>
          <a:xfrm>
            <a:off x="0" y="0"/>
            <a:ext cx="2439035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F46F-4ECA-6CBE-566E-290D02BD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318" y="3028013"/>
            <a:ext cx="6129727" cy="311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Спасибо за внимание!  </a:t>
            </a:r>
          </a:p>
          <a:p>
            <a:pPr marL="0" indent="0">
              <a:buNone/>
            </a:pPr>
            <a:r>
              <a:rPr lang="ru-RU" sz="2400" b="1" i="1" dirty="0"/>
              <a:t>Мария Кабышева </a:t>
            </a:r>
          </a:p>
          <a:p>
            <a:pPr marL="0" indent="0">
              <a:buNone/>
            </a:pPr>
            <a:r>
              <a:rPr lang="en-US" sz="2400" i="1" dirty="0">
                <a:hlinkClick r:id="rId2"/>
              </a:rPr>
              <a:t>Kabysheva.m@qyzpu.edu.kz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+7 700 393 01 07 </a:t>
            </a:r>
            <a:endParaRPr lang="kk-KZ" sz="2400" i="1" dirty="0"/>
          </a:p>
          <a:p>
            <a:pPr marL="0" indent="0">
              <a:buNone/>
            </a:pPr>
            <a:r>
              <a:rPr lang="kk-KZ" sz="2400" i="1" dirty="0"/>
              <a:t>Казахский национальный женский педагогический университет </a:t>
            </a:r>
            <a:endParaRPr lang="en-US" sz="2400" i="1" dirty="0"/>
          </a:p>
          <a:p>
            <a:pPr marL="0" indent="0">
              <a:buNone/>
            </a:pPr>
            <a:r>
              <a:rPr lang="en-US" sz="1800" u="sng" kern="100" dirty="0">
                <a:solidFill>
                  <a:srgbClr val="2428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https://www.linkedin.com/in/mariya-kabysheva/</a:t>
            </a:r>
            <a:r>
              <a:rPr lang="en-US" sz="1800" kern="100" dirty="0">
                <a:solidFill>
                  <a:srgbClr val="2428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ru-RU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02B92093-7F9A-A8CA-81B6-3A06B0BAF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693" r="14856" b="32424"/>
          <a:stretch/>
        </p:blipFill>
        <p:spPr bwMode="auto">
          <a:xfrm>
            <a:off x="2063819" y="450785"/>
            <a:ext cx="1926634" cy="2457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1CD951-B132-2AED-637B-7EC2CC052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328" y="567828"/>
            <a:ext cx="2544553" cy="2511871"/>
          </a:xfrm>
          <a:prstGeom prst="rect">
            <a:avLst/>
          </a:prstGeom>
        </p:spPr>
      </p:pic>
      <p:pic>
        <p:nvPicPr>
          <p:cNvPr id="15" name="Picture 14" descr="A black background with green letters&#10;&#10;AI-generated content may be incorrect.">
            <a:extLst>
              <a:ext uri="{FF2B5EF4-FFF2-40B4-BE49-F238E27FC236}">
                <a16:creationId xmlns:a16="http://schemas.microsoft.com/office/drawing/2014/main" id="{55AC9924-DC9E-4635-850D-CCBC3B68A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5" y="2833437"/>
            <a:ext cx="3547872" cy="11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assroom with laboratory equipment">
            <a:extLst>
              <a:ext uri="{FF2B5EF4-FFF2-40B4-BE49-F238E27FC236}">
                <a16:creationId xmlns:a16="http://schemas.microsoft.com/office/drawing/2014/main" id="{BF29ADDA-DAED-D714-B4FB-8C7E2DFDB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8076" y="-24826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FA9539-03BE-8E14-3665-B481B852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30" y="542298"/>
            <a:ext cx="6090535" cy="5195387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Каким должен быть учитель?  </a:t>
            </a:r>
          </a:p>
        </p:txBody>
      </p:sp>
      <p:pic>
        <p:nvPicPr>
          <p:cNvPr id="5" name="Content Placeholder 4" descr="Woman in black skirt">
            <a:extLst>
              <a:ext uri="{FF2B5EF4-FFF2-40B4-BE49-F238E27FC236}">
                <a16:creationId xmlns:a16="http://schemas.microsoft.com/office/drawing/2014/main" id="{751261A6-FD89-019B-9050-7FC6CEB6B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6450" y="1606840"/>
            <a:ext cx="1953112" cy="43851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D4099-9E26-A7FA-FFBD-7E3A8A6719C3}"/>
              </a:ext>
            </a:extLst>
          </p:cNvPr>
          <p:cNvSpPr txBox="1"/>
          <p:nvPr/>
        </p:nvSpPr>
        <p:spPr>
          <a:xfrm>
            <a:off x="8268916" y="365126"/>
            <a:ext cx="13676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5197B-7AAE-468A-72AD-38C133385CC6}"/>
              </a:ext>
            </a:extLst>
          </p:cNvPr>
          <p:cNvSpPr txBox="1"/>
          <p:nvPr/>
        </p:nvSpPr>
        <p:spPr>
          <a:xfrm>
            <a:off x="6529449" y="1762258"/>
            <a:ext cx="136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AEABD-6531-8CDC-DBDF-5CB7715BCC5C}"/>
              </a:ext>
            </a:extLst>
          </p:cNvPr>
          <p:cNvSpPr txBox="1"/>
          <p:nvPr/>
        </p:nvSpPr>
        <p:spPr>
          <a:xfrm>
            <a:off x="5669087" y="3160992"/>
            <a:ext cx="13676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A085EB-425A-034C-90FB-CDA19D8EAE76}"/>
              </a:ext>
            </a:extLst>
          </p:cNvPr>
          <p:cNvSpPr txBox="1"/>
          <p:nvPr/>
        </p:nvSpPr>
        <p:spPr>
          <a:xfrm>
            <a:off x="8618965" y="3841622"/>
            <a:ext cx="1367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42420-E8A5-68FB-4FC7-8B8C07BCCCD0}"/>
              </a:ext>
            </a:extLst>
          </p:cNvPr>
          <p:cNvSpPr txBox="1"/>
          <p:nvPr/>
        </p:nvSpPr>
        <p:spPr>
          <a:xfrm>
            <a:off x="7141176" y="587442"/>
            <a:ext cx="1367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1D604-CC64-D00F-EF83-A5859E97B43C}"/>
              </a:ext>
            </a:extLst>
          </p:cNvPr>
          <p:cNvSpPr txBox="1"/>
          <p:nvPr/>
        </p:nvSpPr>
        <p:spPr>
          <a:xfrm>
            <a:off x="6529449" y="2914171"/>
            <a:ext cx="1367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Graphic 5">
            <a:extLst>
              <a:ext uri="{FF2B5EF4-FFF2-40B4-BE49-F238E27FC236}">
                <a16:creationId xmlns:a16="http://schemas.microsoft.com/office/drawing/2014/main" id="{33F911D5-D792-A5AB-0BAF-08837BC7D2DF}"/>
              </a:ext>
            </a:extLst>
          </p:cNvPr>
          <p:cNvSpPr/>
          <p:nvPr/>
        </p:nvSpPr>
        <p:spPr>
          <a:xfrm>
            <a:off x="11103036" y="150468"/>
            <a:ext cx="818256" cy="818256"/>
          </a:xfrm>
          <a:custGeom>
            <a:avLst/>
            <a:gdLst>
              <a:gd name="connsiteX0" fmla="*/ 409134 w 818256"/>
              <a:gd name="connsiteY0" fmla="*/ 98580 h 818256"/>
              <a:gd name="connsiteX1" fmla="*/ 628717 w 818256"/>
              <a:gd name="connsiteY1" fmla="*/ 189540 h 818256"/>
              <a:gd name="connsiteX2" fmla="*/ 719676 w 818256"/>
              <a:gd name="connsiteY2" fmla="*/ 409123 h 818256"/>
              <a:gd name="connsiteX3" fmla="*/ 628717 w 818256"/>
              <a:gd name="connsiteY3" fmla="*/ 628707 h 818256"/>
              <a:gd name="connsiteX4" fmla="*/ 409134 w 818256"/>
              <a:gd name="connsiteY4" fmla="*/ 719667 h 818256"/>
              <a:gd name="connsiteX5" fmla="*/ 189549 w 818256"/>
              <a:gd name="connsiteY5" fmla="*/ 628707 h 818256"/>
              <a:gd name="connsiteX6" fmla="*/ 98591 w 818256"/>
              <a:gd name="connsiteY6" fmla="*/ 409123 h 818256"/>
              <a:gd name="connsiteX7" fmla="*/ 189549 w 818256"/>
              <a:gd name="connsiteY7" fmla="*/ 189540 h 818256"/>
              <a:gd name="connsiteX8" fmla="*/ 409134 w 818256"/>
              <a:gd name="connsiteY8" fmla="*/ 98580 h 818256"/>
              <a:gd name="connsiteX9" fmla="*/ 606930 w 818256"/>
              <a:gd name="connsiteY9" fmla="*/ 681076 h 818256"/>
              <a:gd name="connsiteX10" fmla="*/ 606420 w 818256"/>
              <a:gd name="connsiteY10" fmla="*/ 680411 h 818256"/>
              <a:gd name="connsiteX11" fmla="*/ 619852 w 818256"/>
              <a:gd name="connsiteY11" fmla="*/ 670111 h 818256"/>
              <a:gd name="connsiteX12" fmla="*/ 620363 w 818256"/>
              <a:gd name="connsiteY12" fmla="*/ 670766 h 818256"/>
              <a:gd name="connsiteX13" fmla="*/ 619505 w 818256"/>
              <a:gd name="connsiteY13" fmla="*/ 671422 h 818256"/>
              <a:gd name="connsiteX14" fmla="*/ 618012 w 818256"/>
              <a:gd name="connsiteY14" fmla="*/ 673204 h 818256"/>
              <a:gd name="connsiteX15" fmla="*/ 617964 w 818256"/>
              <a:gd name="connsiteY15" fmla="*/ 674717 h 818256"/>
              <a:gd name="connsiteX16" fmla="*/ 619601 w 818256"/>
              <a:gd name="connsiteY16" fmla="*/ 677290 h 818256"/>
              <a:gd name="connsiteX17" fmla="*/ 632658 w 818256"/>
              <a:gd name="connsiteY17" fmla="*/ 694296 h 818256"/>
              <a:gd name="connsiteX18" fmla="*/ 634778 w 818256"/>
              <a:gd name="connsiteY18" fmla="*/ 696627 h 818256"/>
              <a:gd name="connsiteX19" fmla="*/ 636290 w 818256"/>
              <a:gd name="connsiteY19" fmla="*/ 696849 h 818256"/>
              <a:gd name="connsiteX20" fmla="*/ 638294 w 818256"/>
              <a:gd name="connsiteY20" fmla="*/ 695905 h 818256"/>
              <a:gd name="connsiteX21" fmla="*/ 639152 w 818256"/>
              <a:gd name="connsiteY21" fmla="*/ 695250 h 818256"/>
              <a:gd name="connsiteX22" fmla="*/ 639653 w 818256"/>
              <a:gd name="connsiteY22" fmla="*/ 695914 h 818256"/>
              <a:gd name="connsiteX23" fmla="*/ 626221 w 818256"/>
              <a:gd name="connsiteY23" fmla="*/ 706225 h 818256"/>
              <a:gd name="connsiteX24" fmla="*/ 625720 w 818256"/>
              <a:gd name="connsiteY24" fmla="*/ 705560 h 818256"/>
              <a:gd name="connsiteX25" fmla="*/ 626568 w 818256"/>
              <a:gd name="connsiteY25" fmla="*/ 704905 h 818256"/>
              <a:gd name="connsiteX26" fmla="*/ 628052 w 818256"/>
              <a:gd name="connsiteY26" fmla="*/ 703131 h 818256"/>
              <a:gd name="connsiteX27" fmla="*/ 628119 w 818256"/>
              <a:gd name="connsiteY27" fmla="*/ 701619 h 818256"/>
              <a:gd name="connsiteX28" fmla="*/ 626471 w 818256"/>
              <a:gd name="connsiteY28" fmla="*/ 699046 h 818256"/>
              <a:gd name="connsiteX29" fmla="*/ 613415 w 818256"/>
              <a:gd name="connsiteY29" fmla="*/ 682030 h 818256"/>
              <a:gd name="connsiteX30" fmla="*/ 611296 w 818256"/>
              <a:gd name="connsiteY30" fmla="*/ 679708 h 818256"/>
              <a:gd name="connsiteX31" fmla="*/ 609773 w 818256"/>
              <a:gd name="connsiteY31" fmla="*/ 679486 h 818256"/>
              <a:gd name="connsiteX32" fmla="*/ 607779 w 818256"/>
              <a:gd name="connsiteY32" fmla="*/ 680421 h 818256"/>
              <a:gd name="connsiteX33" fmla="*/ 606930 w 818256"/>
              <a:gd name="connsiteY33" fmla="*/ 681076 h 818256"/>
              <a:gd name="connsiteX34" fmla="*/ 647670 w 818256"/>
              <a:gd name="connsiteY34" fmla="*/ 690374 h 818256"/>
              <a:gd name="connsiteX35" fmla="*/ 641571 w 818256"/>
              <a:gd name="connsiteY35" fmla="*/ 684064 h 818256"/>
              <a:gd name="connsiteX36" fmla="*/ 642167 w 818256"/>
              <a:gd name="connsiteY36" fmla="*/ 683476 h 818256"/>
              <a:gd name="connsiteX37" fmla="*/ 646427 w 818256"/>
              <a:gd name="connsiteY37" fmla="*/ 685441 h 818256"/>
              <a:gd name="connsiteX38" fmla="*/ 649751 w 818256"/>
              <a:gd name="connsiteY38" fmla="*/ 685180 h 818256"/>
              <a:gd name="connsiteX39" fmla="*/ 652343 w 818256"/>
              <a:gd name="connsiteY39" fmla="*/ 683273 h 818256"/>
              <a:gd name="connsiteX40" fmla="*/ 654106 w 818256"/>
              <a:gd name="connsiteY40" fmla="*/ 681568 h 818256"/>
              <a:gd name="connsiteX41" fmla="*/ 636656 w 818256"/>
              <a:gd name="connsiteY41" fmla="*/ 663501 h 818256"/>
              <a:gd name="connsiteX42" fmla="*/ 634277 w 818256"/>
              <a:gd name="connsiteY42" fmla="*/ 661429 h 818256"/>
              <a:gd name="connsiteX43" fmla="*/ 632754 w 818256"/>
              <a:gd name="connsiteY43" fmla="*/ 661381 h 818256"/>
              <a:gd name="connsiteX44" fmla="*/ 630865 w 818256"/>
              <a:gd name="connsiteY44" fmla="*/ 662547 h 818256"/>
              <a:gd name="connsiteX45" fmla="*/ 630095 w 818256"/>
              <a:gd name="connsiteY45" fmla="*/ 663289 h 818256"/>
              <a:gd name="connsiteX46" fmla="*/ 629517 w 818256"/>
              <a:gd name="connsiteY46" fmla="*/ 662682 h 818256"/>
              <a:gd name="connsiteX47" fmla="*/ 641696 w 818256"/>
              <a:gd name="connsiteY47" fmla="*/ 650926 h 818256"/>
              <a:gd name="connsiteX48" fmla="*/ 642273 w 818256"/>
              <a:gd name="connsiteY48" fmla="*/ 651524 h 818256"/>
              <a:gd name="connsiteX49" fmla="*/ 641503 w 818256"/>
              <a:gd name="connsiteY49" fmla="*/ 652266 h 818256"/>
              <a:gd name="connsiteX50" fmla="*/ 640231 w 818256"/>
              <a:gd name="connsiteY50" fmla="*/ 654203 h 818256"/>
              <a:gd name="connsiteX51" fmla="*/ 640337 w 818256"/>
              <a:gd name="connsiteY51" fmla="*/ 655715 h 818256"/>
              <a:gd name="connsiteX52" fmla="*/ 642265 w 818256"/>
              <a:gd name="connsiteY52" fmla="*/ 658086 h 818256"/>
              <a:gd name="connsiteX53" fmla="*/ 659715 w 818256"/>
              <a:gd name="connsiteY53" fmla="*/ 676152 h 818256"/>
              <a:gd name="connsiteX54" fmla="*/ 661410 w 818256"/>
              <a:gd name="connsiteY54" fmla="*/ 674514 h 818256"/>
              <a:gd name="connsiteX55" fmla="*/ 663858 w 818256"/>
              <a:gd name="connsiteY55" fmla="*/ 670217 h 818256"/>
              <a:gd name="connsiteX56" fmla="*/ 661892 w 818256"/>
              <a:gd name="connsiteY56" fmla="*/ 664426 h 818256"/>
              <a:gd name="connsiteX57" fmla="*/ 662566 w 818256"/>
              <a:gd name="connsiteY57" fmla="*/ 663780 h 818256"/>
              <a:gd name="connsiteX58" fmla="*/ 668665 w 818256"/>
              <a:gd name="connsiteY58" fmla="*/ 670092 h 818256"/>
              <a:gd name="connsiteX59" fmla="*/ 647670 w 818256"/>
              <a:gd name="connsiteY59" fmla="*/ 690374 h 818256"/>
              <a:gd name="connsiteX60" fmla="*/ 686106 w 818256"/>
              <a:gd name="connsiteY60" fmla="*/ 648614 h 818256"/>
              <a:gd name="connsiteX61" fmla="*/ 676075 w 818256"/>
              <a:gd name="connsiteY61" fmla="*/ 639961 h 818256"/>
              <a:gd name="connsiteX62" fmla="*/ 675651 w 818256"/>
              <a:gd name="connsiteY62" fmla="*/ 640453 h 818256"/>
              <a:gd name="connsiteX63" fmla="*/ 674187 w 818256"/>
              <a:gd name="connsiteY63" fmla="*/ 645126 h 818256"/>
              <a:gd name="connsiteX64" fmla="*/ 677357 w 818256"/>
              <a:gd name="connsiteY64" fmla="*/ 650204 h 818256"/>
              <a:gd name="connsiteX65" fmla="*/ 676740 w 818256"/>
              <a:gd name="connsiteY65" fmla="*/ 650907 h 818256"/>
              <a:gd name="connsiteX66" fmla="*/ 663848 w 818256"/>
              <a:gd name="connsiteY66" fmla="*/ 639788 h 818256"/>
              <a:gd name="connsiteX67" fmla="*/ 664455 w 818256"/>
              <a:gd name="connsiteY67" fmla="*/ 639084 h 818256"/>
              <a:gd name="connsiteX68" fmla="*/ 668694 w 818256"/>
              <a:gd name="connsiteY68" fmla="*/ 641147 h 818256"/>
              <a:gd name="connsiteX69" fmla="*/ 671912 w 818256"/>
              <a:gd name="connsiteY69" fmla="*/ 641070 h 818256"/>
              <a:gd name="connsiteX70" fmla="*/ 674697 w 818256"/>
              <a:gd name="connsiteY70" fmla="*/ 638776 h 818256"/>
              <a:gd name="connsiteX71" fmla="*/ 667769 w 818256"/>
              <a:gd name="connsiteY71" fmla="*/ 632812 h 818256"/>
              <a:gd name="connsiteX72" fmla="*/ 665139 w 818256"/>
              <a:gd name="connsiteY72" fmla="*/ 630846 h 818256"/>
              <a:gd name="connsiteX73" fmla="*/ 663838 w 818256"/>
              <a:gd name="connsiteY73" fmla="*/ 630846 h 818256"/>
              <a:gd name="connsiteX74" fmla="*/ 662238 w 818256"/>
              <a:gd name="connsiteY74" fmla="*/ 632118 h 818256"/>
              <a:gd name="connsiteX75" fmla="*/ 660966 w 818256"/>
              <a:gd name="connsiteY75" fmla="*/ 633592 h 818256"/>
              <a:gd name="connsiteX76" fmla="*/ 657787 w 818256"/>
              <a:gd name="connsiteY76" fmla="*/ 640501 h 818256"/>
              <a:gd name="connsiteX77" fmla="*/ 660071 w 818256"/>
              <a:gd name="connsiteY77" fmla="*/ 647670 h 818256"/>
              <a:gd name="connsiteX78" fmla="*/ 659493 w 818256"/>
              <a:gd name="connsiteY78" fmla="*/ 648344 h 818256"/>
              <a:gd name="connsiteX79" fmla="*/ 652623 w 818256"/>
              <a:gd name="connsiteY79" fmla="*/ 640491 h 818256"/>
              <a:gd name="connsiteX80" fmla="*/ 670949 w 818256"/>
              <a:gd name="connsiteY80" fmla="*/ 619225 h 818256"/>
              <a:gd name="connsiteX81" fmla="*/ 671585 w 818256"/>
              <a:gd name="connsiteY81" fmla="*/ 619775 h 818256"/>
              <a:gd name="connsiteX82" fmla="*/ 670882 w 818256"/>
              <a:gd name="connsiteY82" fmla="*/ 620584 h 818256"/>
              <a:gd name="connsiteX83" fmla="*/ 669783 w 818256"/>
              <a:gd name="connsiteY83" fmla="*/ 622637 h 818256"/>
              <a:gd name="connsiteX84" fmla="*/ 670044 w 818256"/>
              <a:gd name="connsiteY84" fmla="*/ 624120 h 818256"/>
              <a:gd name="connsiteX85" fmla="*/ 672172 w 818256"/>
              <a:gd name="connsiteY85" fmla="*/ 626308 h 818256"/>
              <a:gd name="connsiteX86" fmla="*/ 688409 w 818256"/>
              <a:gd name="connsiteY86" fmla="*/ 640299 h 818256"/>
              <a:gd name="connsiteX87" fmla="*/ 690557 w 818256"/>
              <a:gd name="connsiteY87" fmla="*/ 641995 h 818256"/>
              <a:gd name="connsiteX88" fmla="*/ 692128 w 818256"/>
              <a:gd name="connsiteY88" fmla="*/ 642168 h 818256"/>
              <a:gd name="connsiteX89" fmla="*/ 694258 w 818256"/>
              <a:gd name="connsiteY89" fmla="*/ 640732 h 818256"/>
              <a:gd name="connsiteX90" fmla="*/ 694961 w 818256"/>
              <a:gd name="connsiteY90" fmla="*/ 639923 h 818256"/>
              <a:gd name="connsiteX91" fmla="*/ 695597 w 818256"/>
              <a:gd name="connsiteY91" fmla="*/ 640463 h 818256"/>
              <a:gd name="connsiteX92" fmla="*/ 677849 w 818256"/>
              <a:gd name="connsiteY92" fmla="*/ 661053 h 818256"/>
              <a:gd name="connsiteX93" fmla="*/ 670564 w 818256"/>
              <a:gd name="connsiteY93" fmla="*/ 654780 h 818256"/>
              <a:gd name="connsiteX94" fmla="*/ 671171 w 818256"/>
              <a:gd name="connsiteY94" fmla="*/ 654068 h 818256"/>
              <a:gd name="connsiteX95" fmla="*/ 676278 w 818256"/>
              <a:gd name="connsiteY95" fmla="*/ 655898 h 818256"/>
              <a:gd name="connsiteX96" fmla="*/ 680295 w 818256"/>
              <a:gd name="connsiteY96" fmla="*/ 654694 h 818256"/>
              <a:gd name="connsiteX97" fmla="*/ 683900 w 818256"/>
              <a:gd name="connsiteY97" fmla="*/ 651177 h 818256"/>
              <a:gd name="connsiteX98" fmla="*/ 686106 w 818256"/>
              <a:gd name="connsiteY98" fmla="*/ 648614 h 818256"/>
              <a:gd name="connsiteX99" fmla="*/ 701571 w 818256"/>
              <a:gd name="connsiteY99" fmla="*/ 633110 h 818256"/>
              <a:gd name="connsiteX100" fmla="*/ 694402 w 818256"/>
              <a:gd name="connsiteY100" fmla="*/ 628033 h 818256"/>
              <a:gd name="connsiteX101" fmla="*/ 694884 w 818256"/>
              <a:gd name="connsiteY101" fmla="*/ 627358 h 818256"/>
              <a:gd name="connsiteX102" fmla="*/ 699432 w 818256"/>
              <a:gd name="connsiteY102" fmla="*/ 628486 h 818256"/>
              <a:gd name="connsiteX103" fmla="*/ 702650 w 818256"/>
              <a:gd name="connsiteY103" fmla="*/ 627618 h 818256"/>
              <a:gd name="connsiteX104" fmla="*/ 704847 w 818256"/>
              <a:gd name="connsiteY104" fmla="*/ 625257 h 818256"/>
              <a:gd name="connsiteX105" fmla="*/ 706263 w 818256"/>
              <a:gd name="connsiteY105" fmla="*/ 623263 h 818256"/>
              <a:gd name="connsiteX106" fmla="*/ 685749 w 818256"/>
              <a:gd name="connsiteY106" fmla="*/ 608752 h 818256"/>
              <a:gd name="connsiteX107" fmla="*/ 683032 w 818256"/>
              <a:gd name="connsiteY107" fmla="*/ 607152 h 818256"/>
              <a:gd name="connsiteX108" fmla="*/ 681529 w 818256"/>
              <a:gd name="connsiteY108" fmla="*/ 607393 h 818256"/>
              <a:gd name="connsiteX109" fmla="*/ 679891 w 818256"/>
              <a:gd name="connsiteY109" fmla="*/ 608887 h 818256"/>
              <a:gd name="connsiteX110" fmla="*/ 679274 w 818256"/>
              <a:gd name="connsiteY110" fmla="*/ 609754 h 818256"/>
              <a:gd name="connsiteX111" fmla="*/ 678590 w 818256"/>
              <a:gd name="connsiteY111" fmla="*/ 609272 h 818256"/>
              <a:gd name="connsiteX112" fmla="*/ 688370 w 818256"/>
              <a:gd name="connsiteY112" fmla="*/ 595455 h 818256"/>
              <a:gd name="connsiteX113" fmla="*/ 689055 w 818256"/>
              <a:gd name="connsiteY113" fmla="*/ 595936 h 818256"/>
              <a:gd name="connsiteX114" fmla="*/ 688428 w 818256"/>
              <a:gd name="connsiteY114" fmla="*/ 596813 h 818256"/>
              <a:gd name="connsiteX115" fmla="*/ 687542 w 818256"/>
              <a:gd name="connsiteY115" fmla="*/ 598943 h 818256"/>
              <a:gd name="connsiteX116" fmla="*/ 687927 w 818256"/>
              <a:gd name="connsiteY116" fmla="*/ 600407 h 818256"/>
              <a:gd name="connsiteX117" fmla="*/ 690258 w 818256"/>
              <a:gd name="connsiteY117" fmla="*/ 602383 h 818256"/>
              <a:gd name="connsiteX118" fmla="*/ 710763 w 818256"/>
              <a:gd name="connsiteY118" fmla="*/ 616894 h 818256"/>
              <a:gd name="connsiteX119" fmla="*/ 712122 w 818256"/>
              <a:gd name="connsiteY119" fmla="*/ 614967 h 818256"/>
              <a:gd name="connsiteX120" fmla="*/ 713731 w 818256"/>
              <a:gd name="connsiteY120" fmla="*/ 610294 h 818256"/>
              <a:gd name="connsiteX121" fmla="*/ 710734 w 818256"/>
              <a:gd name="connsiteY121" fmla="*/ 604965 h 818256"/>
              <a:gd name="connsiteX122" fmla="*/ 711264 w 818256"/>
              <a:gd name="connsiteY122" fmla="*/ 604204 h 818256"/>
              <a:gd name="connsiteX123" fmla="*/ 718433 w 818256"/>
              <a:gd name="connsiteY123" fmla="*/ 609282 h 818256"/>
              <a:gd name="connsiteX124" fmla="*/ 701571 w 818256"/>
              <a:gd name="connsiteY124" fmla="*/ 633110 h 818256"/>
              <a:gd name="connsiteX125" fmla="*/ 724513 w 818256"/>
              <a:gd name="connsiteY125" fmla="*/ 588267 h 818256"/>
              <a:gd name="connsiteX126" fmla="*/ 727933 w 818256"/>
              <a:gd name="connsiteY126" fmla="*/ 589490 h 818256"/>
              <a:gd name="connsiteX127" fmla="*/ 730246 w 818256"/>
              <a:gd name="connsiteY127" fmla="*/ 587304 h 818256"/>
              <a:gd name="connsiteX128" fmla="*/ 730776 w 818256"/>
              <a:gd name="connsiteY128" fmla="*/ 586369 h 818256"/>
              <a:gd name="connsiteX129" fmla="*/ 731509 w 818256"/>
              <a:gd name="connsiteY129" fmla="*/ 586783 h 818256"/>
              <a:gd name="connsiteX130" fmla="*/ 722875 w 818256"/>
              <a:gd name="connsiteY130" fmla="*/ 601910 h 818256"/>
              <a:gd name="connsiteX131" fmla="*/ 722142 w 818256"/>
              <a:gd name="connsiteY131" fmla="*/ 601496 h 818256"/>
              <a:gd name="connsiteX132" fmla="*/ 722711 w 818256"/>
              <a:gd name="connsiteY132" fmla="*/ 600513 h 818256"/>
              <a:gd name="connsiteX133" fmla="*/ 723434 w 818256"/>
              <a:gd name="connsiteY133" fmla="*/ 597478 h 818256"/>
              <a:gd name="connsiteX134" fmla="*/ 720466 w 818256"/>
              <a:gd name="connsiteY134" fmla="*/ 594944 h 818256"/>
              <a:gd name="connsiteX135" fmla="*/ 701841 w 818256"/>
              <a:gd name="connsiteY135" fmla="*/ 584316 h 818256"/>
              <a:gd name="connsiteX136" fmla="*/ 698121 w 818256"/>
              <a:gd name="connsiteY136" fmla="*/ 583054 h 818256"/>
              <a:gd name="connsiteX137" fmla="*/ 695905 w 818256"/>
              <a:gd name="connsiteY137" fmla="*/ 585222 h 818256"/>
              <a:gd name="connsiteX138" fmla="*/ 695347 w 818256"/>
              <a:gd name="connsiteY138" fmla="*/ 586205 h 818256"/>
              <a:gd name="connsiteX139" fmla="*/ 694614 w 818256"/>
              <a:gd name="connsiteY139" fmla="*/ 585791 h 818256"/>
              <a:gd name="connsiteX140" fmla="*/ 703247 w 818256"/>
              <a:gd name="connsiteY140" fmla="*/ 570662 h 818256"/>
              <a:gd name="connsiteX141" fmla="*/ 703970 w 818256"/>
              <a:gd name="connsiteY141" fmla="*/ 571077 h 818256"/>
              <a:gd name="connsiteX142" fmla="*/ 703440 w 818256"/>
              <a:gd name="connsiteY142" fmla="*/ 572012 h 818256"/>
              <a:gd name="connsiteX143" fmla="*/ 702746 w 818256"/>
              <a:gd name="connsiteY143" fmla="*/ 575038 h 818256"/>
              <a:gd name="connsiteX144" fmla="*/ 705704 w 818256"/>
              <a:gd name="connsiteY144" fmla="*/ 577542 h 818256"/>
              <a:gd name="connsiteX145" fmla="*/ 721102 w 818256"/>
              <a:gd name="connsiteY145" fmla="*/ 586330 h 818256"/>
              <a:gd name="connsiteX146" fmla="*/ 711110 w 818256"/>
              <a:gd name="connsiteY146" fmla="*/ 567406 h 818256"/>
              <a:gd name="connsiteX147" fmla="*/ 707911 w 818256"/>
              <a:gd name="connsiteY147" fmla="*/ 566240 h 818256"/>
              <a:gd name="connsiteX148" fmla="*/ 705483 w 818256"/>
              <a:gd name="connsiteY148" fmla="*/ 568428 h 818256"/>
              <a:gd name="connsiteX149" fmla="*/ 704924 w 818256"/>
              <a:gd name="connsiteY149" fmla="*/ 569410 h 818256"/>
              <a:gd name="connsiteX150" fmla="*/ 704201 w 818256"/>
              <a:gd name="connsiteY150" fmla="*/ 568996 h 818256"/>
              <a:gd name="connsiteX151" fmla="*/ 712825 w 818256"/>
              <a:gd name="connsiteY151" fmla="*/ 553868 h 818256"/>
              <a:gd name="connsiteX152" fmla="*/ 713558 w 818256"/>
              <a:gd name="connsiteY152" fmla="*/ 554282 h 818256"/>
              <a:gd name="connsiteX153" fmla="*/ 713018 w 818256"/>
              <a:gd name="connsiteY153" fmla="*/ 555217 h 818256"/>
              <a:gd name="connsiteX154" fmla="*/ 712305 w 818256"/>
              <a:gd name="connsiteY154" fmla="*/ 558282 h 818256"/>
              <a:gd name="connsiteX155" fmla="*/ 715263 w 818256"/>
              <a:gd name="connsiteY155" fmla="*/ 560796 h 818256"/>
              <a:gd name="connsiteX156" fmla="*/ 733888 w 818256"/>
              <a:gd name="connsiteY156" fmla="*/ 571414 h 818256"/>
              <a:gd name="connsiteX157" fmla="*/ 737502 w 818256"/>
              <a:gd name="connsiteY157" fmla="*/ 572811 h 818256"/>
              <a:gd name="connsiteX158" fmla="*/ 739824 w 818256"/>
              <a:gd name="connsiteY158" fmla="*/ 570508 h 818256"/>
              <a:gd name="connsiteX159" fmla="*/ 740363 w 818256"/>
              <a:gd name="connsiteY159" fmla="*/ 569574 h 818256"/>
              <a:gd name="connsiteX160" fmla="*/ 741086 w 818256"/>
              <a:gd name="connsiteY160" fmla="*/ 569989 h 818256"/>
              <a:gd name="connsiteX161" fmla="*/ 732452 w 818256"/>
              <a:gd name="connsiteY161" fmla="*/ 585116 h 818256"/>
              <a:gd name="connsiteX162" fmla="*/ 731730 w 818256"/>
              <a:gd name="connsiteY162" fmla="*/ 584702 h 818256"/>
              <a:gd name="connsiteX163" fmla="*/ 732288 w 818256"/>
              <a:gd name="connsiteY163" fmla="*/ 583719 h 818256"/>
              <a:gd name="connsiteX164" fmla="*/ 732905 w 818256"/>
              <a:gd name="connsiteY164" fmla="*/ 580703 h 818256"/>
              <a:gd name="connsiteX165" fmla="*/ 730015 w 818256"/>
              <a:gd name="connsiteY165" fmla="*/ 578198 h 818256"/>
              <a:gd name="connsiteX166" fmla="*/ 714511 w 818256"/>
              <a:gd name="connsiteY166" fmla="*/ 569343 h 818256"/>
              <a:gd name="connsiteX167" fmla="*/ 724513 w 818256"/>
              <a:gd name="connsiteY167" fmla="*/ 588267 h 818256"/>
              <a:gd name="connsiteX168" fmla="*/ 746732 w 818256"/>
              <a:gd name="connsiteY168" fmla="*/ 559389 h 818256"/>
              <a:gd name="connsiteX169" fmla="*/ 736191 w 818256"/>
              <a:gd name="connsiteY169" fmla="*/ 555342 h 818256"/>
              <a:gd name="connsiteX170" fmla="*/ 736529 w 818256"/>
              <a:gd name="connsiteY170" fmla="*/ 554475 h 818256"/>
              <a:gd name="connsiteX171" fmla="*/ 744285 w 818256"/>
              <a:gd name="connsiteY171" fmla="*/ 553261 h 818256"/>
              <a:gd name="connsiteX172" fmla="*/ 748824 w 818256"/>
              <a:gd name="connsiteY172" fmla="*/ 548029 h 818256"/>
              <a:gd name="connsiteX173" fmla="*/ 749180 w 818256"/>
              <a:gd name="connsiteY173" fmla="*/ 542209 h 818256"/>
              <a:gd name="connsiteX174" fmla="*/ 746222 w 818256"/>
              <a:gd name="connsiteY174" fmla="*/ 537102 h 818256"/>
              <a:gd name="connsiteX175" fmla="*/ 739226 w 818256"/>
              <a:gd name="connsiteY175" fmla="*/ 532815 h 818256"/>
              <a:gd name="connsiteX176" fmla="*/ 731403 w 818256"/>
              <a:gd name="connsiteY176" fmla="*/ 530984 h 818256"/>
              <a:gd name="connsiteX177" fmla="*/ 725101 w 818256"/>
              <a:gd name="connsiteY177" fmla="*/ 532256 h 818256"/>
              <a:gd name="connsiteX178" fmla="*/ 721208 w 818256"/>
              <a:gd name="connsiteY178" fmla="*/ 537276 h 818256"/>
              <a:gd name="connsiteX179" fmla="*/ 720456 w 818256"/>
              <a:gd name="connsiteY179" fmla="*/ 542990 h 818256"/>
              <a:gd name="connsiteX180" fmla="*/ 722856 w 818256"/>
              <a:gd name="connsiteY180" fmla="*/ 549657 h 818256"/>
              <a:gd name="connsiteX181" fmla="*/ 720244 w 818256"/>
              <a:gd name="connsiteY181" fmla="*/ 548655 h 818256"/>
              <a:gd name="connsiteX182" fmla="*/ 718404 w 818256"/>
              <a:gd name="connsiteY182" fmla="*/ 541862 h 818256"/>
              <a:gd name="connsiteX183" fmla="*/ 719676 w 818256"/>
              <a:gd name="connsiteY183" fmla="*/ 534964 h 818256"/>
              <a:gd name="connsiteX184" fmla="*/ 724928 w 818256"/>
              <a:gd name="connsiteY184" fmla="*/ 527091 h 818256"/>
              <a:gd name="connsiteX185" fmla="*/ 732751 w 818256"/>
              <a:gd name="connsiteY185" fmla="*/ 523429 h 818256"/>
              <a:gd name="connsiteX186" fmla="*/ 741308 w 818256"/>
              <a:gd name="connsiteY186" fmla="*/ 524364 h 818256"/>
              <a:gd name="connsiteX187" fmla="*/ 748679 w 818256"/>
              <a:gd name="connsiteY187" fmla="*/ 529789 h 818256"/>
              <a:gd name="connsiteX188" fmla="*/ 752379 w 818256"/>
              <a:gd name="connsiteY188" fmla="*/ 538230 h 818256"/>
              <a:gd name="connsiteX189" fmla="*/ 751386 w 818256"/>
              <a:gd name="connsiteY189" fmla="*/ 547239 h 818256"/>
              <a:gd name="connsiteX190" fmla="*/ 747417 w 818256"/>
              <a:gd name="connsiteY190" fmla="*/ 553444 h 818256"/>
              <a:gd name="connsiteX191" fmla="*/ 745605 w 818256"/>
              <a:gd name="connsiteY191" fmla="*/ 555747 h 818256"/>
              <a:gd name="connsiteX192" fmla="*/ 745653 w 818256"/>
              <a:gd name="connsiteY192" fmla="*/ 557193 h 818256"/>
              <a:gd name="connsiteX193" fmla="*/ 747060 w 818256"/>
              <a:gd name="connsiteY193" fmla="*/ 558513 h 818256"/>
              <a:gd name="connsiteX194" fmla="*/ 746732 w 818256"/>
              <a:gd name="connsiteY194" fmla="*/ 559389 h 818256"/>
              <a:gd name="connsiteX195" fmla="*/ 747060 w 818256"/>
              <a:gd name="connsiteY195" fmla="*/ 500873 h 818256"/>
              <a:gd name="connsiteX196" fmla="*/ 738388 w 818256"/>
              <a:gd name="connsiteY196" fmla="*/ 498358 h 818256"/>
              <a:gd name="connsiteX197" fmla="*/ 735093 w 818256"/>
              <a:gd name="connsiteY197" fmla="*/ 497742 h 818256"/>
              <a:gd name="connsiteX198" fmla="*/ 733705 w 818256"/>
              <a:gd name="connsiteY198" fmla="*/ 498541 h 818256"/>
              <a:gd name="connsiteX199" fmla="*/ 732471 w 818256"/>
              <a:gd name="connsiteY199" fmla="*/ 501335 h 818256"/>
              <a:gd name="connsiteX200" fmla="*/ 731672 w 818256"/>
              <a:gd name="connsiteY200" fmla="*/ 501104 h 818256"/>
              <a:gd name="connsiteX201" fmla="*/ 736278 w 818256"/>
              <a:gd name="connsiteY201" fmla="*/ 485225 h 818256"/>
              <a:gd name="connsiteX202" fmla="*/ 737078 w 818256"/>
              <a:gd name="connsiteY202" fmla="*/ 485456 h 818256"/>
              <a:gd name="connsiteX203" fmla="*/ 736635 w 818256"/>
              <a:gd name="connsiteY203" fmla="*/ 488510 h 818256"/>
              <a:gd name="connsiteX204" fmla="*/ 737377 w 818256"/>
              <a:gd name="connsiteY204" fmla="*/ 489908 h 818256"/>
              <a:gd name="connsiteX205" fmla="*/ 740488 w 818256"/>
              <a:gd name="connsiteY205" fmla="*/ 491151 h 818256"/>
              <a:gd name="connsiteX206" fmla="*/ 760791 w 818256"/>
              <a:gd name="connsiteY206" fmla="*/ 497048 h 818256"/>
              <a:gd name="connsiteX207" fmla="*/ 764095 w 818256"/>
              <a:gd name="connsiteY207" fmla="*/ 497664 h 818256"/>
              <a:gd name="connsiteX208" fmla="*/ 765474 w 818256"/>
              <a:gd name="connsiteY208" fmla="*/ 496884 h 818256"/>
              <a:gd name="connsiteX209" fmla="*/ 766717 w 818256"/>
              <a:gd name="connsiteY209" fmla="*/ 494070 h 818256"/>
              <a:gd name="connsiteX210" fmla="*/ 767517 w 818256"/>
              <a:gd name="connsiteY210" fmla="*/ 494301 h 818256"/>
              <a:gd name="connsiteX211" fmla="*/ 763565 w 818256"/>
              <a:gd name="connsiteY211" fmla="*/ 507916 h 818256"/>
              <a:gd name="connsiteX212" fmla="*/ 758362 w 818256"/>
              <a:gd name="connsiteY212" fmla="*/ 516878 h 818256"/>
              <a:gd name="connsiteX213" fmla="*/ 751521 w 818256"/>
              <a:gd name="connsiteY213" fmla="*/ 518062 h 818256"/>
              <a:gd name="connsiteX214" fmla="*/ 746858 w 818256"/>
              <a:gd name="connsiteY214" fmla="*/ 514652 h 818256"/>
              <a:gd name="connsiteX215" fmla="*/ 745412 w 818256"/>
              <a:gd name="connsiteY215" fmla="*/ 508591 h 818256"/>
              <a:gd name="connsiteX216" fmla="*/ 747060 w 818256"/>
              <a:gd name="connsiteY216" fmla="*/ 500873 h 818256"/>
              <a:gd name="connsiteX217" fmla="*/ 762370 w 818256"/>
              <a:gd name="connsiteY217" fmla="*/ 505324 h 818256"/>
              <a:gd name="connsiteX218" fmla="*/ 748852 w 818256"/>
              <a:gd name="connsiteY218" fmla="*/ 501393 h 818256"/>
              <a:gd name="connsiteX219" fmla="*/ 748467 w 818256"/>
              <a:gd name="connsiteY219" fmla="*/ 502540 h 818256"/>
              <a:gd name="connsiteX220" fmla="*/ 748881 w 818256"/>
              <a:gd name="connsiteY220" fmla="*/ 507367 h 818256"/>
              <a:gd name="connsiteX221" fmla="*/ 753622 w 818256"/>
              <a:gd name="connsiteY221" fmla="*/ 510393 h 818256"/>
              <a:gd name="connsiteX222" fmla="*/ 759162 w 818256"/>
              <a:gd name="connsiteY222" fmla="*/ 510355 h 818256"/>
              <a:gd name="connsiteX223" fmla="*/ 762101 w 818256"/>
              <a:gd name="connsiteY223" fmla="*/ 506278 h 818256"/>
              <a:gd name="connsiteX224" fmla="*/ 762370 w 818256"/>
              <a:gd name="connsiteY224" fmla="*/ 505324 h 818256"/>
              <a:gd name="connsiteX225" fmla="*/ 770754 w 818256"/>
              <a:gd name="connsiteY225" fmla="*/ 466966 h 818256"/>
              <a:gd name="connsiteX226" fmla="*/ 757688 w 818256"/>
              <a:gd name="connsiteY226" fmla="*/ 464768 h 818256"/>
              <a:gd name="connsiteX227" fmla="*/ 757582 w 818256"/>
              <a:gd name="connsiteY227" fmla="*/ 465404 h 818256"/>
              <a:gd name="connsiteX228" fmla="*/ 758748 w 818256"/>
              <a:gd name="connsiteY228" fmla="*/ 470164 h 818256"/>
              <a:gd name="connsiteX229" fmla="*/ 764086 w 818256"/>
              <a:gd name="connsiteY229" fmla="*/ 472863 h 818256"/>
              <a:gd name="connsiteX230" fmla="*/ 763941 w 818256"/>
              <a:gd name="connsiteY230" fmla="*/ 473778 h 818256"/>
              <a:gd name="connsiteX231" fmla="*/ 747147 w 818256"/>
              <a:gd name="connsiteY231" fmla="*/ 470954 h 818256"/>
              <a:gd name="connsiteX232" fmla="*/ 747301 w 818256"/>
              <a:gd name="connsiteY232" fmla="*/ 470039 h 818256"/>
              <a:gd name="connsiteX233" fmla="*/ 751993 w 818256"/>
              <a:gd name="connsiteY233" fmla="*/ 469596 h 818256"/>
              <a:gd name="connsiteX234" fmla="*/ 754701 w 818256"/>
              <a:gd name="connsiteY234" fmla="*/ 467872 h 818256"/>
              <a:gd name="connsiteX235" fmla="*/ 755895 w 818256"/>
              <a:gd name="connsiteY235" fmla="*/ 464470 h 818256"/>
              <a:gd name="connsiteX236" fmla="*/ 746887 w 818256"/>
              <a:gd name="connsiteY236" fmla="*/ 462957 h 818256"/>
              <a:gd name="connsiteX237" fmla="*/ 743611 w 818256"/>
              <a:gd name="connsiteY237" fmla="*/ 462640 h 818256"/>
              <a:gd name="connsiteX238" fmla="*/ 742503 w 818256"/>
              <a:gd name="connsiteY238" fmla="*/ 463313 h 818256"/>
              <a:gd name="connsiteX239" fmla="*/ 741790 w 818256"/>
              <a:gd name="connsiteY239" fmla="*/ 465231 h 818256"/>
              <a:gd name="connsiteX240" fmla="*/ 741471 w 818256"/>
              <a:gd name="connsiteY240" fmla="*/ 467149 h 818256"/>
              <a:gd name="connsiteX241" fmla="*/ 742329 w 818256"/>
              <a:gd name="connsiteY241" fmla="*/ 474703 h 818256"/>
              <a:gd name="connsiteX242" fmla="*/ 747995 w 818256"/>
              <a:gd name="connsiteY242" fmla="*/ 479656 h 818256"/>
              <a:gd name="connsiteX243" fmla="*/ 747850 w 818256"/>
              <a:gd name="connsiteY243" fmla="*/ 480533 h 818256"/>
              <a:gd name="connsiteX244" fmla="*/ 737906 w 818256"/>
              <a:gd name="connsiteY244" fmla="*/ 477372 h 818256"/>
              <a:gd name="connsiteX245" fmla="*/ 742560 w 818256"/>
              <a:gd name="connsiteY245" fmla="*/ 449689 h 818256"/>
              <a:gd name="connsiteX246" fmla="*/ 743380 w 818256"/>
              <a:gd name="connsiteY246" fmla="*/ 449824 h 818256"/>
              <a:gd name="connsiteX247" fmla="*/ 743206 w 818256"/>
              <a:gd name="connsiteY247" fmla="*/ 450884 h 818256"/>
              <a:gd name="connsiteX248" fmla="*/ 743331 w 818256"/>
              <a:gd name="connsiteY248" fmla="*/ 453215 h 818256"/>
              <a:gd name="connsiteX249" fmla="*/ 744313 w 818256"/>
              <a:gd name="connsiteY249" fmla="*/ 454343 h 818256"/>
              <a:gd name="connsiteX250" fmla="*/ 747272 w 818256"/>
              <a:gd name="connsiteY250" fmla="*/ 455104 h 818256"/>
              <a:gd name="connsiteX251" fmla="*/ 768422 w 818256"/>
              <a:gd name="connsiteY251" fmla="*/ 458659 h 818256"/>
              <a:gd name="connsiteX252" fmla="*/ 771130 w 818256"/>
              <a:gd name="connsiteY252" fmla="*/ 458997 h 818256"/>
              <a:gd name="connsiteX253" fmla="*/ 772556 w 818256"/>
              <a:gd name="connsiteY253" fmla="*/ 458341 h 818256"/>
              <a:gd name="connsiteX254" fmla="*/ 773645 w 818256"/>
              <a:gd name="connsiteY254" fmla="*/ 456001 h 818256"/>
              <a:gd name="connsiteX255" fmla="*/ 773817 w 818256"/>
              <a:gd name="connsiteY255" fmla="*/ 454941 h 818256"/>
              <a:gd name="connsiteX256" fmla="*/ 774636 w 818256"/>
              <a:gd name="connsiteY256" fmla="*/ 455085 h 818256"/>
              <a:gd name="connsiteX257" fmla="*/ 770137 w 818256"/>
              <a:gd name="connsiteY257" fmla="*/ 481891 h 818256"/>
              <a:gd name="connsiteX258" fmla="*/ 760656 w 818256"/>
              <a:gd name="connsiteY258" fmla="*/ 480292 h 818256"/>
              <a:gd name="connsiteX259" fmla="*/ 760810 w 818256"/>
              <a:gd name="connsiteY259" fmla="*/ 479376 h 818256"/>
              <a:gd name="connsiteX260" fmla="*/ 766119 w 818256"/>
              <a:gd name="connsiteY260" fmla="*/ 478297 h 818256"/>
              <a:gd name="connsiteX261" fmla="*/ 768932 w 818256"/>
              <a:gd name="connsiteY261" fmla="*/ 475174 h 818256"/>
              <a:gd name="connsiteX262" fmla="*/ 770195 w 818256"/>
              <a:gd name="connsiteY262" fmla="*/ 470299 h 818256"/>
              <a:gd name="connsiteX263" fmla="*/ 770754 w 818256"/>
              <a:gd name="connsiteY263" fmla="*/ 466966 h 818256"/>
              <a:gd name="connsiteX264" fmla="*/ 760955 w 818256"/>
              <a:gd name="connsiteY264" fmla="*/ 435438 h 818256"/>
              <a:gd name="connsiteX265" fmla="*/ 757852 w 818256"/>
              <a:gd name="connsiteY265" fmla="*/ 441749 h 818256"/>
              <a:gd name="connsiteX266" fmla="*/ 752003 w 818256"/>
              <a:gd name="connsiteY266" fmla="*/ 444014 h 818256"/>
              <a:gd name="connsiteX267" fmla="*/ 746164 w 818256"/>
              <a:gd name="connsiteY267" fmla="*/ 440612 h 818256"/>
              <a:gd name="connsiteX268" fmla="*/ 744063 w 818256"/>
              <a:gd name="connsiteY268" fmla="*/ 429907 h 818256"/>
              <a:gd name="connsiteX269" fmla="*/ 745316 w 818256"/>
              <a:gd name="connsiteY269" fmla="*/ 413431 h 818256"/>
              <a:gd name="connsiteX270" fmla="*/ 746144 w 818256"/>
              <a:gd name="connsiteY270" fmla="*/ 413498 h 818256"/>
              <a:gd name="connsiteX271" fmla="*/ 746337 w 818256"/>
              <a:gd name="connsiteY271" fmla="*/ 416581 h 818256"/>
              <a:gd name="connsiteX272" fmla="*/ 747349 w 818256"/>
              <a:gd name="connsiteY272" fmla="*/ 417786 h 818256"/>
              <a:gd name="connsiteX273" fmla="*/ 750644 w 818256"/>
              <a:gd name="connsiteY273" fmla="*/ 418364 h 818256"/>
              <a:gd name="connsiteX274" fmla="*/ 771737 w 818256"/>
              <a:gd name="connsiteY274" fmla="*/ 419964 h 818256"/>
              <a:gd name="connsiteX275" fmla="*/ 775089 w 818256"/>
              <a:gd name="connsiteY275" fmla="*/ 419896 h 818256"/>
              <a:gd name="connsiteX276" fmla="*/ 776284 w 818256"/>
              <a:gd name="connsiteY276" fmla="*/ 418846 h 818256"/>
              <a:gd name="connsiteX277" fmla="*/ 776920 w 818256"/>
              <a:gd name="connsiteY277" fmla="*/ 415829 h 818256"/>
              <a:gd name="connsiteX278" fmla="*/ 777749 w 818256"/>
              <a:gd name="connsiteY278" fmla="*/ 415897 h 818256"/>
              <a:gd name="connsiteX279" fmla="*/ 776574 w 818256"/>
              <a:gd name="connsiteY279" fmla="*/ 431440 h 818256"/>
              <a:gd name="connsiteX280" fmla="*/ 774974 w 818256"/>
              <a:gd name="connsiteY280" fmla="*/ 439253 h 818256"/>
              <a:gd name="connsiteX281" fmla="*/ 771737 w 818256"/>
              <a:gd name="connsiteY281" fmla="*/ 442694 h 818256"/>
              <a:gd name="connsiteX282" fmla="*/ 767449 w 818256"/>
              <a:gd name="connsiteY282" fmla="*/ 443706 h 818256"/>
              <a:gd name="connsiteX283" fmla="*/ 763402 w 818256"/>
              <a:gd name="connsiteY283" fmla="*/ 441682 h 818256"/>
              <a:gd name="connsiteX284" fmla="*/ 760955 w 818256"/>
              <a:gd name="connsiteY284" fmla="*/ 435438 h 818256"/>
              <a:gd name="connsiteX285" fmla="*/ 762264 w 818256"/>
              <a:gd name="connsiteY285" fmla="*/ 426776 h 818256"/>
              <a:gd name="connsiteX286" fmla="*/ 762640 w 818256"/>
              <a:gd name="connsiteY286" fmla="*/ 431893 h 818256"/>
              <a:gd name="connsiteX287" fmla="*/ 764606 w 818256"/>
              <a:gd name="connsiteY287" fmla="*/ 434551 h 818256"/>
              <a:gd name="connsiteX288" fmla="*/ 768084 w 818256"/>
              <a:gd name="connsiteY288" fmla="*/ 435689 h 818256"/>
              <a:gd name="connsiteX289" fmla="*/ 771669 w 818256"/>
              <a:gd name="connsiteY289" fmla="*/ 435101 h 818256"/>
              <a:gd name="connsiteX290" fmla="*/ 773952 w 818256"/>
              <a:gd name="connsiteY290" fmla="*/ 432808 h 818256"/>
              <a:gd name="connsiteX291" fmla="*/ 775032 w 818256"/>
              <a:gd name="connsiteY291" fmla="*/ 427749 h 818256"/>
              <a:gd name="connsiteX292" fmla="*/ 762264 w 818256"/>
              <a:gd name="connsiteY292" fmla="*/ 426776 h 818256"/>
              <a:gd name="connsiteX293" fmla="*/ 760405 w 818256"/>
              <a:gd name="connsiteY293" fmla="*/ 426632 h 818256"/>
              <a:gd name="connsiteX294" fmla="*/ 750018 w 818256"/>
              <a:gd name="connsiteY294" fmla="*/ 425851 h 818256"/>
              <a:gd name="connsiteX295" fmla="*/ 748814 w 818256"/>
              <a:gd name="connsiteY295" fmla="*/ 425755 h 818256"/>
              <a:gd name="connsiteX296" fmla="*/ 746829 w 818256"/>
              <a:gd name="connsiteY296" fmla="*/ 426256 h 818256"/>
              <a:gd name="connsiteX297" fmla="*/ 746019 w 818256"/>
              <a:gd name="connsiteY297" fmla="*/ 428115 h 818256"/>
              <a:gd name="connsiteX298" fmla="*/ 746607 w 818256"/>
              <a:gd name="connsiteY298" fmla="*/ 431652 h 818256"/>
              <a:gd name="connsiteX299" fmla="*/ 748872 w 818256"/>
              <a:gd name="connsiteY299" fmla="*/ 434262 h 818256"/>
              <a:gd name="connsiteX300" fmla="*/ 752388 w 818256"/>
              <a:gd name="connsiteY300" fmla="*/ 435380 h 818256"/>
              <a:gd name="connsiteX301" fmla="*/ 756522 w 818256"/>
              <a:gd name="connsiteY301" fmla="*/ 434744 h 818256"/>
              <a:gd name="connsiteX302" fmla="*/ 759268 w 818256"/>
              <a:gd name="connsiteY302" fmla="*/ 432133 h 818256"/>
              <a:gd name="connsiteX303" fmla="*/ 760405 w 818256"/>
              <a:gd name="connsiteY303" fmla="*/ 426632 h 818256"/>
              <a:gd name="connsiteX304" fmla="*/ 771621 w 818256"/>
              <a:gd name="connsiteY304" fmla="*/ 393899 h 818256"/>
              <a:gd name="connsiteX305" fmla="*/ 775138 w 818256"/>
              <a:gd name="connsiteY305" fmla="*/ 393003 h 818256"/>
              <a:gd name="connsiteX306" fmla="*/ 775822 w 818256"/>
              <a:gd name="connsiteY306" fmla="*/ 389891 h 818256"/>
              <a:gd name="connsiteX307" fmla="*/ 775745 w 818256"/>
              <a:gd name="connsiteY307" fmla="*/ 388812 h 818256"/>
              <a:gd name="connsiteX308" fmla="*/ 776574 w 818256"/>
              <a:gd name="connsiteY308" fmla="*/ 388754 h 818256"/>
              <a:gd name="connsiteX309" fmla="*/ 777894 w 818256"/>
              <a:gd name="connsiteY309" fmla="*/ 406117 h 818256"/>
              <a:gd name="connsiteX310" fmla="*/ 777065 w 818256"/>
              <a:gd name="connsiteY310" fmla="*/ 406185 h 818256"/>
              <a:gd name="connsiteX311" fmla="*/ 776978 w 818256"/>
              <a:gd name="connsiteY311" fmla="*/ 405057 h 818256"/>
              <a:gd name="connsiteX312" fmla="*/ 775880 w 818256"/>
              <a:gd name="connsiteY312" fmla="*/ 402138 h 818256"/>
              <a:gd name="connsiteX313" fmla="*/ 771997 w 818256"/>
              <a:gd name="connsiteY313" fmla="*/ 401695 h 818256"/>
              <a:gd name="connsiteX314" fmla="*/ 750615 w 818256"/>
              <a:gd name="connsiteY314" fmla="*/ 403314 h 818256"/>
              <a:gd name="connsiteX315" fmla="*/ 746829 w 818256"/>
              <a:gd name="connsiteY315" fmla="*/ 404344 h 818256"/>
              <a:gd name="connsiteX316" fmla="*/ 746202 w 818256"/>
              <a:gd name="connsiteY316" fmla="*/ 407389 h 818256"/>
              <a:gd name="connsiteX317" fmla="*/ 746289 w 818256"/>
              <a:gd name="connsiteY317" fmla="*/ 408517 h 818256"/>
              <a:gd name="connsiteX318" fmla="*/ 745460 w 818256"/>
              <a:gd name="connsiteY318" fmla="*/ 408584 h 818256"/>
              <a:gd name="connsiteX319" fmla="*/ 744140 w 818256"/>
              <a:gd name="connsiteY319" fmla="*/ 391212 h 818256"/>
              <a:gd name="connsiteX320" fmla="*/ 744969 w 818256"/>
              <a:gd name="connsiteY320" fmla="*/ 391144 h 818256"/>
              <a:gd name="connsiteX321" fmla="*/ 745055 w 818256"/>
              <a:gd name="connsiteY321" fmla="*/ 392223 h 818256"/>
              <a:gd name="connsiteX322" fmla="*/ 746173 w 818256"/>
              <a:gd name="connsiteY322" fmla="*/ 395123 h 818256"/>
              <a:gd name="connsiteX323" fmla="*/ 750027 w 818256"/>
              <a:gd name="connsiteY323" fmla="*/ 395538 h 818256"/>
              <a:gd name="connsiteX324" fmla="*/ 767709 w 818256"/>
              <a:gd name="connsiteY324" fmla="*/ 394198 h 818256"/>
              <a:gd name="connsiteX325" fmla="*/ 748833 w 818256"/>
              <a:gd name="connsiteY325" fmla="*/ 384110 h 818256"/>
              <a:gd name="connsiteX326" fmla="*/ 745528 w 818256"/>
              <a:gd name="connsiteY326" fmla="*/ 384939 h 818256"/>
              <a:gd name="connsiteX327" fmla="*/ 744737 w 818256"/>
              <a:gd name="connsiteY327" fmla="*/ 388118 h 818256"/>
              <a:gd name="connsiteX328" fmla="*/ 744824 w 818256"/>
              <a:gd name="connsiteY328" fmla="*/ 389236 h 818256"/>
              <a:gd name="connsiteX329" fmla="*/ 743996 w 818256"/>
              <a:gd name="connsiteY329" fmla="*/ 389303 h 818256"/>
              <a:gd name="connsiteX330" fmla="*/ 742676 w 818256"/>
              <a:gd name="connsiteY330" fmla="*/ 371931 h 818256"/>
              <a:gd name="connsiteX331" fmla="*/ 743505 w 818256"/>
              <a:gd name="connsiteY331" fmla="*/ 371873 h 818256"/>
              <a:gd name="connsiteX332" fmla="*/ 743592 w 818256"/>
              <a:gd name="connsiteY332" fmla="*/ 372952 h 818256"/>
              <a:gd name="connsiteX333" fmla="*/ 744718 w 818256"/>
              <a:gd name="connsiteY333" fmla="*/ 375881 h 818256"/>
              <a:gd name="connsiteX334" fmla="*/ 748573 w 818256"/>
              <a:gd name="connsiteY334" fmla="*/ 376305 h 818256"/>
              <a:gd name="connsiteX335" fmla="*/ 769944 w 818256"/>
              <a:gd name="connsiteY335" fmla="*/ 374686 h 818256"/>
              <a:gd name="connsiteX336" fmla="*/ 773731 w 818256"/>
              <a:gd name="connsiteY336" fmla="*/ 373820 h 818256"/>
              <a:gd name="connsiteX337" fmla="*/ 774367 w 818256"/>
              <a:gd name="connsiteY337" fmla="*/ 370610 h 818256"/>
              <a:gd name="connsiteX338" fmla="*/ 774280 w 818256"/>
              <a:gd name="connsiteY338" fmla="*/ 369541 h 818256"/>
              <a:gd name="connsiteX339" fmla="*/ 775109 w 818256"/>
              <a:gd name="connsiteY339" fmla="*/ 369473 h 818256"/>
              <a:gd name="connsiteX340" fmla="*/ 776429 w 818256"/>
              <a:gd name="connsiteY340" fmla="*/ 386846 h 818256"/>
              <a:gd name="connsiteX341" fmla="*/ 775600 w 818256"/>
              <a:gd name="connsiteY341" fmla="*/ 386904 h 818256"/>
              <a:gd name="connsiteX342" fmla="*/ 775513 w 818256"/>
              <a:gd name="connsiteY342" fmla="*/ 385776 h 818256"/>
              <a:gd name="connsiteX343" fmla="*/ 774338 w 818256"/>
              <a:gd name="connsiteY343" fmla="*/ 382925 h 818256"/>
              <a:gd name="connsiteX344" fmla="*/ 770542 w 818256"/>
              <a:gd name="connsiteY344" fmla="*/ 382462 h 818256"/>
              <a:gd name="connsiteX345" fmla="*/ 752735 w 818256"/>
              <a:gd name="connsiteY345" fmla="*/ 383821 h 818256"/>
              <a:gd name="connsiteX346" fmla="*/ 771621 w 818256"/>
              <a:gd name="connsiteY346" fmla="*/ 393899 h 818256"/>
              <a:gd name="connsiteX347" fmla="*/ 753583 w 818256"/>
              <a:gd name="connsiteY347" fmla="*/ 340605 h 818256"/>
              <a:gd name="connsiteX348" fmla="*/ 743611 w 818256"/>
              <a:gd name="connsiteY348" fmla="*/ 342282 h 818256"/>
              <a:gd name="connsiteX349" fmla="*/ 740556 w 818256"/>
              <a:gd name="connsiteY349" fmla="*/ 343063 h 818256"/>
              <a:gd name="connsiteX350" fmla="*/ 739660 w 818256"/>
              <a:gd name="connsiteY350" fmla="*/ 344305 h 818256"/>
              <a:gd name="connsiteX351" fmla="*/ 739544 w 818256"/>
              <a:gd name="connsiteY351" fmla="*/ 346502 h 818256"/>
              <a:gd name="connsiteX352" fmla="*/ 739727 w 818256"/>
              <a:gd name="connsiteY352" fmla="*/ 347562 h 818256"/>
              <a:gd name="connsiteX353" fmla="*/ 738898 w 818256"/>
              <a:gd name="connsiteY353" fmla="*/ 347697 h 818256"/>
              <a:gd name="connsiteX354" fmla="*/ 736095 w 818256"/>
              <a:gd name="connsiteY354" fmla="*/ 330999 h 818256"/>
              <a:gd name="connsiteX355" fmla="*/ 736914 w 818256"/>
              <a:gd name="connsiteY355" fmla="*/ 330864 h 818256"/>
              <a:gd name="connsiteX356" fmla="*/ 737097 w 818256"/>
              <a:gd name="connsiteY356" fmla="*/ 331923 h 818256"/>
              <a:gd name="connsiteX357" fmla="*/ 737973 w 818256"/>
              <a:gd name="connsiteY357" fmla="*/ 334082 h 818256"/>
              <a:gd name="connsiteX358" fmla="*/ 739274 w 818256"/>
              <a:gd name="connsiteY358" fmla="*/ 334834 h 818256"/>
              <a:gd name="connsiteX359" fmla="*/ 742320 w 818256"/>
              <a:gd name="connsiteY359" fmla="*/ 334583 h 818256"/>
              <a:gd name="connsiteX360" fmla="*/ 763459 w 818256"/>
              <a:gd name="connsiteY360" fmla="*/ 331028 h 818256"/>
              <a:gd name="connsiteX361" fmla="*/ 766514 w 818256"/>
              <a:gd name="connsiteY361" fmla="*/ 330257 h 818256"/>
              <a:gd name="connsiteX362" fmla="*/ 767419 w 818256"/>
              <a:gd name="connsiteY362" fmla="*/ 329024 h 818256"/>
              <a:gd name="connsiteX363" fmla="*/ 767526 w 818256"/>
              <a:gd name="connsiteY363" fmla="*/ 326807 h 818256"/>
              <a:gd name="connsiteX364" fmla="*/ 767353 w 818256"/>
              <a:gd name="connsiteY364" fmla="*/ 325748 h 818256"/>
              <a:gd name="connsiteX365" fmla="*/ 768171 w 818256"/>
              <a:gd name="connsiteY365" fmla="*/ 325613 h 818256"/>
              <a:gd name="connsiteX366" fmla="*/ 770975 w 818256"/>
              <a:gd name="connsiteY366" fmla="*/ 342302 h 818256"/>
              <a:gd name="connsiteX367" fmla="*/ 770156 w 818256"/>
              <a:gd name="connsiteY367" fmla="*/ 342446 h 818256"/>
              <a:gd name="connsiteX368" fmla="*/ 769983 w 818256"/>
              <a:gd name="connsiteY368" fmla="*/ 341386 h 818256"/>
              <a:gd name="connsiteX369" fmla="*/ 769106 w 818256"/>
              <a:gd name="connsiteY369" fmla="*/ 339247 h 818256"/>
              <a:gd name="connsiteX370" fmla="*/ 767795 w 818256"/>
              <a:gd name="connsiteY370" fmla="*/ 338476 h 818256"/>
              <a:gd name="connsiteX371" fmla="*/ 764760 w 818256"/>
              <a:gd name="connsiteY371" fmla="*/ 338726 h 818256"/>
              <a:gd name="connsiteX372" fmla="*/ 755655 w 818256"/>
              <a:gd name="connsiteY372" fmla="*/ 340249 h 818256"/>
              <a:gd name="connsiteX373" fmla="*/ 757572 w 818256"/>
              <a:gd name="connsiteY373" fmla="*/ 351628 h 818256"/>
              <a:gd name="connsiteX374" fmla="*/ 766669 w 818256"/>
              <a:gd name="connsiteY374" fmla="*/ 350096 h 818256"/>
              <a:gd name="connsiteX375" fmla="*/ 769723 w 818256"/>
              <a:gd name="connsiteY375" fmla="*/ 349316 h 818256"/>
              <a:gd name="connsiteX376" fmla="*/ 770619 w 818256"/>
              <a:gd name="connsiteY376" fmla="*/ 348073 h 818256"/>
              <a:gd name="connsiteX377" fmla="*/ 770734 w 818256"/>
              <a:gd name="connsiteY377" fmla="*/ 345857 h 818256"/>
              <a:gd name="connsiteX378" fmla="*/ 770551 w 818256"/>
              <a:gd name="connsiteY378" fmla="*/ 344816 h 818256"/>
              <a:gd name="connsiteX379" fmla="*/ 771380 w 818256"/>
              <a:gd name="connsiteY379" fmla="*/ 344671 h 818256"/>
              <a:gd name="connsiteX380" fmla="*/ 774184 w 818256"/>
              <a:gd name="connsiteY380" fmla="*/ 361370 h 818256"/>
              <a:gd name="connsiteX381" fmla="*/ 773365 w 818256"/>
              <a:gd name="connsiteY381" fmla="*/ 361505 h 818256"/>
              <a:gd name="connsiteX382" fmla="*/ 773182 w 818256"/>
              <a:gd name="connsiteY382" fmla="*/ 360465 h 818256"/>
              <a:gd name="connsiteX383" fmla="*/ 772315 w 818256"/>
              <a:gd name="connsiteY383" fmla="*/ 358315 h 818256"/>
              <a:gd name="connsiteX384" fmla="*/ 771004 w 818256"/>
              <a:gd name="connsiteY384" fmla="*/ 357545 h 818256"/>
              <a:gd name="connsiteX385" fmla="*/ 767959 w 818256"/>
              <a:gd name="connsiteY385" fmla="*/ 357785 h 818256"/>
              <a:gd name="connsiteX386" fmla="*/ 746819 w 818256"/>
              <a:gd name="connsiteY386" fmla="*/ 361342 h 818256"/>
              <a:gd name="connsiteX387" fmla="*/ 743765 w 818256"/>
              <a:gd name="connsiteY387" fmla="*/ 362121 h 818256"/>
              <a:gd name="connsiteX388" fmla="*/ 742859 w 818256"/>
              <a:gd name="connsiteY388" fmla="*/ 363364 h 818256"/>
              <a:gd name="connsiteX389" fmla="*/ 742753 w 818256"/>
              <a:gd name="connsiteY389" fmla="*/ 365581 h 818256"/>
              <a:gd name="connsiteX390" fmla="*/ 742927 w 818256"/>
              <a:gd name="connsiteY390" fmla="*/ 366622 h 818256"/>
              <a:gd name="connsiteX391" fmla="*/ 742108 w 818256"/>
              <a:gd name="connsiteY391" fmla="*/ 366766 h 818256"/>
              <a:gd name="connsiteX392" fmla="*/ 739293 w 818256"/>
              <a:gd name="connsiteY392" fmla="*/ 350067 h 818256"/>
              <a:gd name="connsiteX393" fmla="*/ 740122 w 818256"/>
              <a:gd name="connsiteY393" fmla="*/ 349932 h 818256"/>
              <a:gd name="connsiteX394" fmla="*/ 740296 w 818256"/>
              <a:gd name="connsiteY394" fmla="*/ 350973 h 818256"/>
              <a:gd name="connsiteX395" fmla="*/ 741173 w 818256"/>
              <a:gd name="connsiteY395" fmla="*/ 353122 h 818256"/>
              <a:gd name="connsiteX396" fmla="*/ 742483 w 818256"/>
              <a:gd name="connsiteY396" fmla="*/ 353893 h 818256"/>
              <a:gd name="connsiteX397" fmla="*/ 745518 w 818256"/>
              <a:gd name="connsiteY397" fmla="*/ 353652 h 818256"/>
              <a:gd name="connsiteX398" fmla="*/ 755491 w 818256"/>
              <a:gd name="connsiteY398" fmla="*/ 351975 h 818256"/>
              <a:gd name="connsiteX399" fmla="*/ 753583 w 818256"/>
              <a:gd name="connsiteY399" fmla="*/ 340605 h 818256"/>
              <a:gd name="connsiteX400" fmla="*/ 762650 w 818256"/>
              <a:gd name="connsiteY400" fmla="*/ 306882 h 818256"/>
              <a:gd name="connsiteX401" fmla="*/ 765676 w 818256"/>
              <a:gd name="connsiteY401" fmla="*/ 317297 h 818256"/>
              <a:gd name="connsiteX402" fmla="*/ 764876 w 818256"/>
              <a:gd name="connsiteY402" fmla="*/ 317529 h 818256"/>
              <a:gd name="connsiteX403" fmla="*/ 762929 w 818256"/>
              <a:gd name="connsiteY403" fmla="*/ 315235 h 818256"/>
              <a:gd name="connsiteX404" fmla="*/ 757861 w 818256"/>
              <a:gd name="connsiteY404" fmla="*/ 313829 h 818256"/>
              <a:gd name="connsiteX405" fmla="*/ 735979 w 818256"/>
              <a:gd name="connsiteY405" fmla="*/ 309666 h 818256"/>
              <a:gd name="connsiteX406" fmla="*/ 729302 w 818256"/>
              <a:gd name="connsiteY406" fmla="*/ 307334 h 818256"/>
              <a:gd name="connsiteX407" fmla="*/ 727085 w 818256"/>
              <a:gd name="connsiteY407" fmla="*/ 303682 h 818256"/>
              <a:gd name="connsiteX408" fmla="*/ 727345 w 818256"/>
              <a:gd name="connsiteY408" fmla="*/ 299510 h 818256"/>
              <a:gd name="connsiteX409" fmla="*/ 730025 w 818256"/>
              <a:gd name="connsiteY409" fmla="*/ 297351 h 818256"/>
              <a:gd name="connsiteX410" fmla="*/ 732529 w 818256"/>
              <a:gd name="connsiteY410" fmla="*/ 297612 h 818256"/>
              <a:gd name="connsiteX411" fmla="*/ 734062 w 818256"/>
              <a:gd name="connsiteY411" fmla="*/ 299568 h 818256"/>
              <a:gd name="connsiteX412" fmla="*/ 733946 w 818256"/>
              <a:gd name="connsiteY412" fmla="*/ 301582 h 818256"/>
              <a:gd name="connsiteX413" fmla="*/ 731856 w 818256"/>
              <a:gd name="connsiteY413" fmla="*/ 303056 h 818256"/>
              <a:gd name="connsiteX414" fmla="*/ 730352 w 818256"/>
              <a:gd name="connsiteY414" fmla="*/ 305253 h 818256"/>
              <a:gd name="connsiteX415" fmla="*/ 734331 w 818256"/>
              <a:gd name="connsiteY415" fmla="*/ 307421 h 818256"/>
              <a:gd name="connsiteX416" fmla="*/ 735343 w 818256"/>
              <a:gd name="connsiteY416" fmla="*/ 307614 h 818256"/>
              <a:gd name="connsiteX417" fmla="*/ 752417 w 818256"/>
              <a:gd name="connsiteY417" fmla="*/ 290549 h 818256"/>
              <a:gd name="connsiteX418" fmla="*/ 755048 w 818256"/>
              <a:gd name="connsiteY418" fmla="*/ 287100 h 818256"/>
              <a:gd name="connsiteX419" fmla="*/ 755077 w 818256"/>
              <a:gd name="connsiteY419" fmla="*/ 283785 h 818256"/>
              <a:gd name="connsiteX420" fmla="*/ 755876 w 818256"/>
              <a:gd name="connsiteY420" fmla="*/ 283554 h 818256"/>
              <a:gd name="connsiteX421" fmla="*/ 760396 w 818256"/>
              <a:gd name="connsiteY421" fmla="*/ 299105 h 818256"/>
              <a:gd name="connsiteX422" fmla="*/ 759596 w 818256"/>
              <a:gd name="connsiteY422" fmla="*/ 299337 h 818256"/>
              <a:gd name="connsiteX423" fmla="*/ 759422 w 818256"/>
              <a:gd name="connsiteY423" fmla="*/ 298739 h 818256"/>
              <a:gd name="connsiteX424" fmla="*/ 757322 w 818256"/>
              <a:gd name="connsiteY424" fmla="*/ 296407 h 818256"/>
              <a:gd name="connsiteX425" fmla="*/ 756011 w 818256"/>
              <a:gd name="connsiteY425" fmla="*/ 297332 h 818256"/>
              <a:gd name="connsiteX426" fmla="*/ 744063 w 818256"/>
              <a:gd name="connsiteY426" fmla="*/ 309280 h 818256"/>
              <a:gd name="connsiteX427" fmla="*/ 757408 w 818256"/>
              <a:gd name="connsiteY427" fmla="*/ 311824 h 818256"/>
              <a:gd name="connsiteX428" fmla="*/ 761234 w 818256"/>
              <a:gd name="connsiteY428" fmla="*/ 312027 h 818256"/>
              <a:gd name="connsiteX429" fmla="*/ 762332 w 818256"/>
              <a:gd name="connsiteY429" fmla="*/ 310938 h 818256"/>
              <a:gd name="connsiteX430" fmla="*/ 761851 w 818256"/>
              <a:gd name="connsiteY430" fmla="*/ 307113 h 818256"/>
              <a:gd name="connsiteX431" fmla="*/ 762650 w 818256"/>
              <a:gd name="connsiteY431" fmla="*/ 306882 h 818256"/>
              <a:gd name="connsiteX432" fmla="*/ 705830 w 818256"/>
              <a:gd name="connsiteY432" fmla="*/ 272896 h 818256"/>
              <a:gd name="connsiteX433" fmla="*/ 705444 w 818256"/>
              <a:gd name="connsiteY433" fmla="*/ 272165 h 818256"/>
              <a:gd name="connsiteX434" fmla="*/ 709067 w 818256"/>
              <a:gd name="connsiteY434" fmla="*/ 258839 h 818256"/>
              <a:gd name="connsiteX435" fmla="*/ 716939 w 818256"/>
              <a:gd name="connsiteY435" fmla="*/ 247093 h 818256"/>
              <a:gd name="connsiteX436" fmla="*/ 718346 w 818256"/>
              <a:gd name="connsiteY436" fmla="*/ 244742 h 818256"/>
              <a:gd name="connsiteX437" fmla="*/ 717836 w 818256"/>
              <a:gd name="connsiteY437" fmla="*/ 242217 h 818256"/>
              <a:gd name="connsiteX438" fmla="*/ 708094 w 818256"/>
              <a:gd name="connsiteY438" fmla="*/ 247402 h 818256"/>
              <a:gd name="connsiteX439" fmla="*/ 705878 w 818256"/>
              <a:gd name="connsiteY439" fmla="*/ 249887 h 818256"/>
              <a:gd name="connsiteX440" fmla="*/ 706996 w 818256"/>
              <a:gd name="connsiteY440" fmla="*/ 253164 h 818256"/>
              <a:gd name="connsiteX441" fmla="*/ 706254 w 818256"/>
              <a:gd name="connsiteY441" fmla="*/ 253549 h 818256"/>
              <a:gd name="connsiteX442" fmla="*/ 698295 w 818256"/>
              <a:gd name="connsiteY442" fmla="*/ 238614 h 818256"/>
              <a:gd name="connsiteX443" fmla="*/ 699037 w 818256"/>
              <a:gd name="connsiteY443" fmla="*/ 238218 h 818256"/>
              <a:gd name="connsiteX444" fmla="*/ 701398 w 818256"/>
              <a:gd name="connsiteY444" fmla="*/ 241013 h 818256"/>
              <a:gd name="connsiteX445" fmla="*/ 704905 w 818256"/>
              <a:gd name="connsiteY445" fmla="*/ 240262 h 818256"/>
              <a:gd name="connsiteX446" fmla="*/ 724128 w 818256"/>
              <a:gd name="connsiteY446" fmla="*/ 230018 h 818256"/>
              <a:gd name="connsiteX447" fmla="*/ 727105 w 818256"/>
              <a:gd name="connsiteY447" fmla="*/ 227793 h 818256"/>
              <a:gd name="connsiteX448" fmla="*/ 726594 w 818256"/>
              <a:gd name="connsiteY448" fmla="*/ 224325 h 818256"/>
              <a:gd name="connsiteX449" fmla="*/ 726266 w 818256"/>
              <a:gd name="connsiteY449" fmla="*/ 223708 h 818256"/>
              <a:gd name="connsiteX450" fmla="*/ 727008 w 818256"/>
              <a:gd name="connsiteY450" fmla="*/ 223322 h 818256"/>
              <a:gd name="connsiteX451" fmla="*/ 734967 w 818256"/>
              <a:gd name="connsiteY451" fmla="*/ 238257 h 818256"/>
              <a:gd name="connsiteX452" fmla="*/ 734225 w 818256"/>
              <a:gd name="connsiteY452" fmla="*/ 238652 h 818256"/>
              <a:gd name="connsiteX453" fmla="*/ 733965 w 818256"/>
              <a:gd name="connsiteY453" fmla="*/ 238161 h 818256"/>
              <a:gd name="connsiteX454" fmla="*/ 731672 w 818256"/>
              <a:gd name="connsiteY454" fmla="*/ 235772 h 818256"/>
              <a:gd name="connsiteX455" fmla="*/ 728319 w 818256"/>
              <a:gd name="connsiteY455" fmla="*/ 236628 h 818256"/>
              <a:gd name="connsiteX456" fmla="*/ 719743 w 818256"/>
              <a:gd name="connsiteY456" fmla="*/ 241196 h 818256"/>
              <a:gd name="connsiteX457" fmla="*/ 721391 w 818256"/>
              <a:gd name="connsiteY457" fmla="*/ 244144 h 818256"/>
              <a:gd name="connsiteX458" fmla="*/ 724051 w 818256"/>
              <a:gd name="connsiteY458" fmla="*/ 245966 h 818256"/>
              <a:gd name="connsiteX459" fmla="*/ 728560 w 818256"/>
              <a:gd name="connsiteY459" fmla="*/ 245465 h 818256"/>
              <a:gd name="connsiteX460" fmla="*/ 733252 w 818256"/>
              <a:gd name="connsiteY460" fmla="*/ 244559 h 818256"/>
              <a:gd name="connsiteX461" fmla="*/ 737897 w 818256"/>
              <a:gd name="connsiteY461" fmla="*/ 245281 h 818256"/>
              <a:gd name="connsiteX462" fmla="*/ 740643 w 818256"/>
              <a:gd name="connsiteY462" fmla="*/ 248182 h 818256"/>
              <a:gd name="connsiteX463" fmla="*/ 741269 w 818256"/>
              <a:gd name="connsiteY463" fmla="*/ 251872 h 818256"/>
              <a:gd name="connsiteX464" fmla="*/ 739014 w 818256"/>
              <a:gd name="connsiteY464" fmla="*/ 254782 h 818256"/>
              <a:gd name="connsiteX465" fmla="*/ 736538 w 818256"/>
              <a:gd name="connsiteY465" fmla="*/ 255071 h 818256"/>
              <a:gd name="connsiteX466" fmla="*/ 734649 w 818256"/>
              <a:gd name="connsiteY466" fmla="*/ 253424 h 818256"/>
              <a:gd name="connsiteX467" fmla="*/ 736066 w 818256"/>
              <a:gd name="connsiteY467" fmla="*/ 249347 h 818256"/>
              <a:gd name="connsiteX468" fmla="*/ 736953 w 818256"/>
              <a:gd name="connsiteY468" fmla="*/ 247623 h 818256"/>
              <a:gd name="connsiteX469" fmla="*/ 730362 w 818256"/>
              <a:gd name="connsiteY469" fmla="*/ 247170 h 818256"/>
              <a:gd name="connsiteX470" fmla="*/ 726401 w 818256"/>
              <a:gd name="connsiteY470" fmla="*/ 247941 h 818256"/>
              <a:gd name="connsiteX471" fmla="*/ 722451 w 818256"/>
              <a:gd name="connsiteY471" fmla="*/ 247691 h 818256"/>
              <a:gd name="connsiteX472" fmla="*/ 721959 w 818256"/>
              <a:gd name="connsiteY472" fmla="*/ 252316 h 818256"/>
              <a:gd name="connsiteX473" fmla="*/ 718828 w 818256"/>
              <a:gd name="connsiteY473" fmla="*/ 257239 h 818256"/>
              <a:gd name="connsiteX474" fmla="*/ 715147 w 818256"/>
              <a:gd name="connsiteY474" fmla="*/ 262943 h 818256"/>
              <a:gd name="connsiteX475" fmla="*/ 714299 w 818256"/>
              <a:gd name="connsiteY475" fmla="*/ 265468 h 818256"/>
              <a:gd name="connsiteX476" fmla="*/ 714925 w 818256"/>
              <a:gd name="connsiteY476" fmla="*/ 268060 h 818256"/>
              <a:gd name="connsiteX477" fmla="*/ 705830 w 818256"/>
              <a:gd name="connsiteY477" fmla="*/ 272896 h 818256"/>
              <a:gd name="connsiteX478" fmla="*/ 691058 w 818256"/>
              <a:gd name="connsiteY478" fmla="*/ 195813 h 818256"/>
              <a:gd name="connsiteX479" fmla="*/ 693516 w 818256"/>
              <a:gd name="connsiteY479" fmla="*/ 199330 h 818256"/>
              <a:gd name="connsiteX480" fmla="*/ 697292 w 818256"/>
              <a:gd name="connsiteY480" fmla="*/ 208994 h 818256"/>
              <a:gd name="connsiteX481" fmla="*/ 693737 w 818256"/>
              <a:gd name="connsiteY481" fmla="*/ 215315 h 818256"/>
              <a:gd name="connsiteX482" fmla="*/ 688900 w 818256"/>
              <a:gd name="connsiteY482" fmla="*/ 216761 h 818256"/>
              <a:gd name="connsiteX483" fmla="*/ 684141 w 818256"/>
              <a:gd name="connsiteY483" fmla="*/ 215199 h 818256"/>
              <a:gd name="connsiteX484" fmla="*/ 679312 w 818256"/>
              <a:gd name="connsiteY484" fmla="*/ 210006 h 818256"/>
              <a:gd name="connsiteX485" fmla="*/ 669330 w 818256"/>
              <a:gd name="connsiteY485" fmla="*/ 195745 h 818256"/>
              <a:gd name="connsiteX486" fmla="*/ 670015 w 818256"/>
              <a:gd name="connsiteY486" fmla="*/ 195263 h 818256"/>
              <a:gd name="connsiteX487" fmla="*/ 672895 w 818256"/>
              <a:gd name="connsiteY487" fmla="*/ 197962 h 818256"/>
              <a:gd name="connsiteX488" fmla="*/ 676133 w 818256"/>
              <a:gd name="connsiteY488" fmla="*/ 196738 h 818256"/>
              <a:gd name="connsiteX489" fmla="*/ 693824 w 818256"/>
              <a:gd name="connsiteY489" fmla="*/ 184356 h 818256"/>
              <a:gd name="connsiteX490" fmla="*/ 696916 w 818256"/>
              <a:gd name="connsiteY490" fmla="*/ 181321 h 818256"/>
              <a:gd name="connsiteX491" fmla="*/ 695443 w 818256"/>
              <a:gd name="connsiteY491" fmla="*/ 177775 h 818256"/>
              <a:gd name="connsiteX492" fmla="*/ 696126 w 818256"/>
              <a:gd name="connsiteY492" fmla="*/ 177293 h 818256"/>
              <a:gd name="connsiteX493" fmla="*/ 705724 w 818256"/>
              <a:gd name="connsiteY493" fmla="*/ 191005 h 818256"/>
              <a:gd name="connsiteX494" fmla="*/ 705040 w 818256"/>
              <a:gd name="connsiteY494" fmla="*/ 191486 h 818256"/>
              <a:gd name="connsiteX495" fmla="*/ 702929 w 818256"/>
              <a:gd name="connsiteY495" fmla="*/ 189231 h 818256"/>
              <a:gd name="connsiteX496" fmla="*/ 701475 w 818256"/>
              <a:gd name="connsiteY496" fmla="*/ 188933 h 818256"/>
              <a:gd name="connsiteX497" fmla="*/ 698815 w 818256"/>
              <a:gd name="connsiteY497" fmla="*/ 190388 h 818256"/>
              <a:gd name="connsiteX498" fmla="*/ 691058 w 818256"/>
              <a:gd name="connsiteY498" fmla="*/ 195813 h 818256"/>
              <a:gd name="connsiteX499" fmla="*/ 689334 w 818256"/>
              <a:gd name="connsiteY499" fmla="*/ 197027 h 818256"/>
              <a:gd name="connsiteX500" fmla="*/ 681288 w 818256"/>
              <a:gd name="connsiteY500" fmla="*/ 202644 h 818256"/>
              <a:gd name="connsiteX501" fmla="*/ 678975 w 818256"/>
              <a:gd name="connsiteY501" fmla="*/ 205053 h 818256"/>
              <a:gd name="connsiteX502" fmla="*/ 679573 w 818256"/>
              <a:gd name="connsiteY502" fmla="*/ 207558 h 818256"/>
              <a:gd name="connsiteX503" fmla="*/ 683553 w 818256"/>
              <a:gd name="connsiteY503" fmla="*/ 209929 h 818256"/>
              <a:gd name="connsiteX504" fmla="*/ 688235 w 818256"/>
              <a:gd name="connsiteY504" fmla="*/ 208387 h 818256"/>
              <a:gd name="connsiteX505" fmla="*/ 691260 w 818256"/>
              <a:gd name="connsiteY505" fmla="*/ 204697 h 818256"/>
              <a:gd name="connsiteX506" fmla="*/ 691521 w 818256"/>
              <a:gd name="connsiteY506" fmla="*/ 200996 h 818256"/>
              <a:gd name="connsiteX507" fmla="*/ 689334 w 818256"/>
              <a:gd name="connsiteY507" fmla="*/ 197027 h 818256"/>
              <a:gd name="connsiteX508" fmla="*/ 696598 w 818256"/>
              <a:gd name="connsiteY508" fmla="*/ 233256 h 818256"/>
              <a:gd name="connsiteX509" fmla="*/ 695914 w 818256"/>
              <a:gd name="connsiteY509" fmla="*/ 233738 h 818256"/>
              <a:gd name="connsiteX510" fmla="*/ 686212 w 818256"/>
              <a:gd name="connsiteY510" fmla="*/ 219863 h 818256"/>
              <a:gd name="connsiteX511" fmla="*/ 686896 w 818256"/>
              <a:gd name="connsiteY511" fmla="*/ 219391 h 818256"/>
              <a:gd name="connsiteX512" fmla="*/ 687493 w 818256"/>
              <a:gd name="connsiteY512" fmla="*/ 220248 h 818256"/>
              <a:gd name="connsiteX513" fmla="*/ 689228 w 818256"/>
              <a:gd name="connsiteY513" fmla="*/ 221838 h 818256"/>
              <a:gd name="connsiteX514" fmla="*/ 690788 w 818256"/>
              <a:gd name="connsiteY514" fmla="*/ 221954 h 818256"/>
              <a:gd name="connsiteX515" fmla="*/ 693371 w 818256"/>
              <a:gd name="connsiteY515" fmla="*/ 220422 h 818256"/>
              <a:gd name="connsiteX516" fmla="*/ 710936 w 818256"/>
              <a:gd name="connsiteY516" fmla="*/ 208136 h 818256"/>
              <a:gd name="connsiteX517" fmla="*/ 713249 w 818256"/>
              <a:gd name="connsiteY517" fmla="*/ 206286 h 818256"/>
              <a:gd name="connsiteX518" fmla="*/ 713664 w 818256"/>
              <a:gd name="connsiteY518" fmla="*/ 204755 h 818256"/>
              <a:gd name="connsiteX519" fmla="*/ 712787 w 818256"/>
              <a:gd name="connsiteY519" fmla="*/ 202557 h 818256"/>
              <a:gd name="connsiteX520" fmla="*/ 712180 w 818256"/>
              <a:gd name="connsiteY520" fmla="*/ 201700 h 818256"/>
              <a:gd name="connsiteX521" fmla="*/ 712864 w 818256"/>
              <a:gd name="connsiteY521" fmla="*/ 201218 h 818256"/>
              <a:gd name="connsiteX522" fmla="*/ 722566 w 818256"/>
              <a:gd name="connsiteY522" fmla="*/ 215084 h 818256"/>
              <a:gd name="connsiteX523" fmla="*/ 721882 w 818256"/>
              <a:gd name="connsiteY523" fmla="*/ 215566 h 818256"/>
              <a:gd name="connsiteX524" fmla="*/ 721275 w 818256"/>
              <a:gd name="connsiteY524" fmla="*/ 214698 h 818256"/>
              <a:gd name="connsiteX525" fmla="*/ 719551 w 818256"/>
              <a:gd name="connsiteY525" fmla="*/ 213118 h 818256"/>
              <a:gd name="connsiteX526" fmla="*/ 717990 w 818256"/>
              <a:gd name="connsiteY526" fmla="*/ 213002 h 818256"/>
              <a:gd name="connsiteX527" fmla="*/ 715407 w 818256"/>
              <a:gd name="connsiteY527" fmla="*/ 214525 h 818256"/>
              <a:gd name="connsiteX528" fmla="*/ 697842 w 818256"/>
              <a:gd name="connsiteY528" fmla="*/ 226820 h 818256"/>
              <a:gd name="connsiteX529" fmla="*/ 695520 w 818256"/>
              <a:gd name="connsiteY529" fmla="*/ 228670 h 818256"/>
              <a:gd name="connsiteX530" fmla="*/ 695115 w 818256"/>
              <a:gd name="connsiteY530" fmla="*/ 230202 h 818256"/>
              <a:gd name="connsiteX531" fmla="*/ 695991 w 818256"/>
              <a:gd name="connsiteY531" fmla="*/ 232389 h 818256"/>
              <a:gd name="connsiteX532" fmla="*/ 696598 w 818256"/>
              <a:gd name="connsiteY532" fmla="*/ 233256 h 818256"/>
              <a:gd name="connsiteX533" fmla="*/ 687898 w 818256"/>
              <a:gd name="connsiteY533" fmla="*/ 169932 h 818256"/>
              <a:gd name="connsiteX534" fmla="*/ 684940 w 818256"/>
              <a:gd name="connsiteY534" fmla="*/ 168043 h 818256"/>
              <a:gd name="connsiteX535" fmla="*/ 682107 w 818256"/>
              <a:gd name="connsiteY535" fmla="*/ 169662 h 818256"/>
              <a:gd name="connsiteX536" fmla="*/ 665660 w 818256"/>
              <a:gd name="connsiteY536" fmla="*/ 185194 h 818256"/>
              <a:gd name="connsiteX537" fmla="*/ 663723 w 818256"/>
              <a:gd name="connsiteY537" fmla="*/ 188076 h 818256"/>
              <a:gd name="connsiteX538" fmla="*/ 665525 w 818256"/>
              <a:gd name="connsiteY538" fmla="*/ 191188 h 818256"/>
              <a:gd name="connsiteX539" fmla="*/ 664918 w 818256"/>
              <a:gd name="connsiteY539" fmla="*/ 191766 h 818256"/>
              <a:gd name="connsiteX540" fmla="*/ 653702 w 818256"/>
              <a:gd name="connsiteY540" fmla="*/ 179885 h 818256"/>
              <a:gd name="connsiteX541" fmla="*/ 654309 w 818256"/>
              <a:gd name="connsiteY541" fmla="*/ 179307 h 818256"/>
              <a:gd name="connsiteX542" fmla="*/ 656438 w 818256"/>
              <a:gd name="connsiteY542" fmla="*/ 181090 h 818256"/>
              <a:gd name="connsiteX543" fmla="*/ 658018 w 818256"/>
              <a:gd name="connsiteY543" fmla="*/ 181186 h 818256"/>
              <a:gd name="connsiteX544" fmla="*/ 660206 w 818256"/>
              <a:gd name="connsiteY544" fmla="*/ 179616 h 818256"/>
              <a:gd name="connsiteX545" fmla="*/ 678753 w 818256"/>
              <a:gd name="connsiteY545" fmla="*/ 162108 h 818256"/>
              <a:gd name="connsiteX546" fmla="*/ 673396 w 818256"/>
              <a:gd name="connsiteY546" fmla="*/ 156433 h 818256"/>
              <a:gd name="connsiteX547" fmla="*/ 666334 w 818256"/>
              <a:gd name="connsiteY547" fmla="*/ 163100 h 818256"/>
              <a:gd name="connsiteX548" fmla="*/ 659368 w 818256"/>
              <a:gd name="connsiteY548" fmla="*/ 169258 h 818256"/>
              <a:gd name="connsiteX549" fmla="*/ 653827 w 818256"/>
              <a:gd name="connsiteY549" fmla="*/ 172215 h 818256"/>
              <a:gd name="connsiteX550" fmla="*/ 648296 w 818256"/>
              <a:gd name="connsiteY550" fmla="*/ 172639 h 818256"/>
              <a:gd name="connsiteX551" fmla="*/ 644008 w 818256"/>
              <a:gd name="connsiteY551" fmla="*/ 170192 h 818256"/>
              <a:gd name="connsiteX552" fmla="*/ 642399 w 818256"/>
              <a:gd name="connsiteY552" fmla="*/ 166685 h 818256"/>
              <a:gd name="connsiteX553" fmla="*/ 643738 w 818256"/>
              <a:gd name="connsiteY553" fmla="*/ 163650 h 818256"/>
              <a:gd name="connsiteX554" fmla="*/ 646090 w 818256"/>
              <a:gd name="connsiteY554" fmla="*/ 162522 h 818256"/>
              <a:gd name="connsiteX555" fmla="*/ 648374 w 818256"/>
              <a:gd name="connsiteY555" fmla="*/ 163515 h 818256"/>
              <a:gd name="connsiteX556" fmla="*/ 647979 w 818256"/>
              <a:gd name="connsiteY556" fmla="*/ 168082 h 818256"/>
              <a:gd name="connsiteX557" fmla="*/ 647689 w 818256"/>
              <a:gd name="connsiteY557" fmla="*/ 170009 h 818256"/>
              <a:gd name="connsiteX558" fmla="*/ 651360 w 818256"/>
              <a:gd name="connsiteY558" fmla="*/ 170953 h 818256"/>
              <a:gd name="connsiteX559" fmla="*/ 656968 w 818256"/>
              <a:gd name="connsiteY559" fmla="*/ 168766 h 818256"/>
              <a:gd name="connsiteX560" fmla="*/ 664831 w 818256"/>
              <a:gd name="connsiteY560" fmla="*/ 162089 h 818256"/>
              <a:gd name="connsiteX561" fmla="*/ 669292 w 818256"/>
              <a:gd name="connsiteY561" fmla="*/ 157878 h 818256"/>
              <a:gd name="connsiteX562" fmla="*/ 671624 w 818256"/>
              <a:gd name="connsiteY562" fmla="*/ 155228 h 818256"/>
              <a:gd name="connsiteX563" fmla="*/ 671711 w 818256"/>
              <a:gd name="connsiteY563" fmla="*/ 153435 h 818256"/>
              <a:gd name="connsiteX564" fmla="*/ 669774 w 818256"/>
              <a:gd name="connsiteY564" fmla="*/ 150738 h 818256"/>
              <a:gd name="connsiteX565" fmla="*/ 670381 w 818256"/>
              <a:gd name="connsiteY565" fmla="*/ 150169 h 818256"/>
              <a:gd name="connsiteX566" fmla="*/ 688505 w 818256"/>
              <a:gd name="connsiteY566" fmla="*/ 169364 h 818256"/>
              <a:gd name="connsiteX567" fmla="*/ 687898 w 818256"/>
              <a:gd name="connsiteY567" fmla="*/ 169932 h 818256"/>
              <a:gd name="connsiteX568" fmla="*/ 633110 w 818256"/>
              <a:gd name="connsiteY568" fmla="*/ 147124 h 818256"/>
              <a:gd name="connsiteX569" fmla="*/ 624583 w 818256"/>
              <a:gd name="connsiteY569" fmla="*/ 139600 h 818256"/>
              <a:gd name="connsiteX570" fmla="*/ 621423 w 818256"/>
              <a:gd name="connsiteY570" fmla="*/ 141035 h 818256"/>
              <a:gd name="connsiteX571" fmla="*/ 619177 w 818256"/>
              <a:gd name="connsiteY571" fmla="*/ 142576 h 818256"/>
              <a:gd name="connsiteX572" fmla="*/ 618647 w 818256"/>
              <a:gd name="connsiteY572" fmla="*/ 144832 h 818256"/>
              <a:gd name="connsiteX573" fmla="*/ 620652 w 818256"/>
              <a:gd name="connsiteY573" fmla="*/ 147375 h 818256"/>
              <a:gd name="connsiteX574" fmla="*/ 620102 w 818256"/>
              <a:gd name="connsiteY574" fmla="*/ 148001 h 818256"/>
              <a:gd name="connsiteX575" fmla="*/ 611999 w 818256"/>
              <a:gd name="connsiteY575" fmla="*/ 140851 h 818256"/>
              <a:gd name="connsiteX576" fmla="*/ 612558 w 818256"/>
              <a:gd name="connsiteY576" fmla="*/ 140226 h 818256"/>
              <a:gd name="connsiteX577" fmla="*/ 615670 w 818256"/>
              <a:gd name="connsiteY577" fmla="*/ 141035 h 818256"/>
              <a:gd name="connsiteX578" fmla="*/ 621037 w 818256"/>
              <a:gd name="connsiteY578" fmla="*/ 139156 h 818256"/>
              <a:gd name="connsiteX579" fmla="*/ 646899 w 818256"/>
              <a:gd name="connsiteY579" fmla="*/ 127420 h 818256"/>
              <a:gd name="connsiteX580" fmla="*/ 647236 w 818256"/>
              <a:gd name="connsiteY580" fmla="*/ 127719 h 818256"/>
              <a:gd name="connsiteX581" fmla="*/ 638391 w 818256"/>
              <a:gd name="connsiteY581" fmla="*/ 155440 h 818256"/>
              <a:gd name="connsiteX582" fmla="*/ 637263 w 818256"/>
              <a:gd name="connsiteY582" fmla="*/ 160884 h 818256"/>
              <a:gd name="connsiteX583" fmla="*/ 638420 w 818256"/>
              <a:gd name="connsiteY583" fmla="*/ 163062 h 818256"/>
              <a:gd name="connsiteX584" fmla="*/ 637861 w 818256"/>
              <a:gd name="connsiteY584" fmla="*/ 163688 h 818256"/>
              <a:gd name="connsiteX585" fmla="*/ 626086 w 818256"/>
              <a:gd name="connsiteY585" fmla="*/ 153281 h 818256"/>
              <a:gd name="connsiteX586" fmla="*/ 626635 w 818256"/>
              <a:gd name="connsiteY586" fmla="*/ 152665 h 818256"/>
              <a:gd name="connsiteX587" fmla="*/ 627117 w 818256"/>
              <a:gd name="connsiteY587" fmla="*/ 153089 h 818256"/>
              <a:gd name="connsiteX588" fmla="*/ 629469 w 818256"/>
              <a:gd name="connsiteY588" fmla="*/ 154447 h 818256"/>
              <a:gd name="connsiteX589" fmla="*/ 630595 w 818256"/>
              <a:gd name="connsiteY589" fmla="*/ 153956 h 818256"/>
              <a:gd name="connsiteX590" fmla="*/ 631087 w 818256"/>
              <a:gd name="connsiteY590" fmla="*/ 153185 h 818256"/>
              <a:gd name="connsiteX591" fmla="*/ 631761 w 818256"/>
              <a:gd name="connsiteY591" fmla="*/ 151336 h 818256"/>
              <a:gd name="connsiteX592" fmla="*/ 633110 w 818256"/>
              <a:gd name="connsiteY592" fmla="*/ 147124 h 818256"/>
              <a:gd name="connsiteX593" fmla="*/ 633708 w 818256"/>
              <a:gd name="connsiteY593" fmla="*/ 145294 h 818256"/>
              <a:gd name="connsiteX594" fmla="*/ 637408 w 818256"/>
              <a:gd name="connsiteY594" fmla="*/ 133780 h 818256"/>
              <a:gd name="connsiteX595" fmla="*/ 626346 w 818256"/>
              <a:gd name="connsiteY595" fmla="*/ 138800 h 818256"/>
              <a:gd name="connsiteX596" fmla="*/ 633708 w 818256"/>
              <a:gd name="connsiteY596" fmla="*/ 145294 h 818256"/>
              <a:gd name="connsiteX597" fmla="*/ 597054 w 818256"/>
              <a:gd name="connsiteY597" fmla="*/ 92655 h 818256"/>
              <a:gd name="connsiteX598" fmla="*/ 611296 w 818256"/>
              <a:gd name="connsiteY598" fmla="*/ 101809 h 818256"/>
              <a:gd name="connsiteX599" fmla="*/ 610843 w 818256"/>
              <a:gd name="connsiteY599" fmla="*/ 102503 h 818256"/>
              <a:gd name="connsiteX600" fmla="*/ 610380 w 818256"/>
              <a:gd name="connsiteY600" fmla="*/ 102204 h 818256"/>
              <a:gd name="connsiteX601" fmla="*/ 607200 w 818256"/>
              <a:gd name="connsiteY601" fmla="*/ 101221 h 818256"/>
              <a:gd name="connsiteX602" fmla="*/ 604705 w 818256"/>
              <a:gd name="connsiteY602" fmla="*/ 103630 h 818256"/>
              <a:gd name="connsiteX603" fmla="*/ 599454 w 818256"/>
              <a:gd name="connsiteY603" fmla="*/ 111810 h 818256"/>
              <a:gd name="connsiteX604" fmla="*/ 603250 w 818256"/>
              <a:gd name="connsiteY604" fmla="*/ 113978 h 818256"/>
              <a:gd name="connsiteX605" fmla="*/ 605534 w 818256"/>
              <a:gd name="connsiteY605" fmla="*/ 113872 h 818256"/>
              <a:gd name="connsiteX606" fmla="*/ 609205 w 818256"/>
              <a:gd name="connsiteY606" fmla="*/ 111232 h 818256"/>
              <a:gd name="connsiteX607" fmla="*/ 613675 w 818256"/>
              <a:gd name="connsiteY607" fmla="*/ 107629 h 818256"/>
              <a:gd name="connsiteX608" fmla="*/ 617270 w 818256"/>
              <a:gd name="connsiteY608" fmla="*/ 106491 h 818256"/>
              <a:gd name="connsiteX609" fmla="*/ 621085 w 818256"/>
              <a:gd name="connsiteY609" fmla="*/ 107686 h 818256"/>
              <a:gd name="connsiteX610" fmla="*/ 623485 w 818256"/>
              <a:gd name="connsiteY610" fmla="*/ 110779 h 818256"/>
              <a:gd name="connsiteX611" fmla="*/ 622907 w 818256"/>
              <a:gd name="connsiteY611" fmla="*/ 114239 h 818256"/>
              <a:gd name="connsiteX612" fmla="*/ 620854 w 818256"/>
              <a:gd name="connsiteY612" fmla="*/ 115713 h 818256"/>
              <a:gd name="connsiteX613" fmla="*/ 618435 w 818256"/>
              <a:gd name="connsiteY613" fmla="*/ 115193 h 818256"/>
              <a:gd name="connsiteX614" fmla="*/ 617684 w 818256"/>
              <a:gd name="connsiteY614" fmla="*/ 110933 h 818256"/>
              <a:gd name="connsiteX615" fmla="*/ 617607 w 818256"/>
              <a:gd name="connsiteY615" fmla="*/ 109007 h 818256"/>
              <a:gd name="connsiteX616" fmla="*/ 615391 w 818256"/>
              <a:gd name="connsiteY616" fmla="*/ 109026 h 818256"/>
              <a:gd name="connsiteX617" fmla="*/ 611633 w 818256"/>
              <a:gd name="connsiteY617" fmla="*/ 111829 h 818256"/>
              <a:gd name="connsiteX618" fmla="*/ 607875 w 818256"/>
              <a:gd name="connsiteY618" fmla="*/ 114923 h 818256"/>
              <a:gd name="connsiteX619" fmla="*/ 604994 w 818256"/>
              <a:gd name="connsiteY619" fmla="*/ 116147 h 818256"/>
              <a:gd name="connsiteX620" fmla="*/ 606429 w 818256"/>
              <a:gd name="connsiteY620" fmla="*/ 118266 h 818256"/>
              <a:gd name="connsiteX621" fmla="*/ 606805 w 818256"/>
              <a:gd name="connsiteY621" fmla="*/ 120434 h 818256"/>
              <a:gd name="connsiteX622" fmla="*/ 606498 w 818256"/>
              <a:gd name="connsiteY622" fmla="*/ 126254 h 818256"/>
              <a:gd name="connsiteX623" fmla="*/ 606074 w 818256"/>
              <a:gd name="connsiteY623" fmla="*/ 133028 h 818256"/>
              <a:gd name="connsiteX624" fmla="*/ 606555 w 818256"/>
              <a:gd name="connsiteY624" fmla="*/ 135668 h 818256"/>
              <a:gd name="connsiteX625" fmla="*/ 608376 w 818256"/>
              <a:gd name="connsiteY625" fmla="*/ 137595 h 818256"/>
              <a:gd name="connsiteX626" fmla="*/ 607923 w 818256"/>
              <a:gd name="connsiteY626" fmla="*/ 138299 h 818256"/>
              <a:gd name="connsiteX627" fmla="*/ 598750 w 818256"/>
              <a:gd name="connsiteY627" fmla="*/ 132402 h 818256"/>
              <a:gd name="connsiteX628" fmla="*/ 599849 w 818256"/>
              <a:gd name="connsiteY628" fmla="*/ 118314 h 818256"/>
              <a:gd name="connsiteX629" fmla="*/ 599830 w 818256"/>
              <a:gd name="connsiteY629" fmla="*/ 115241 h 818256"/>
              <a:gd name="connsiteX630" fmla="*/ 598288 w 818256"/>
              <a:gd name="connsiteY630" fmla="*/ 113622 h 818256"/>
              <a:gd name="connsiteX631" fmla="*/ 592324 w 818256"/>
              <a:gd name="connsiteY631" fmla="*/ 122910 h 818256"/>
              <a:gd name="connsiteX632" fmla="*/ 591504 w 818256"/>
              <a:gd name="connsiteY632" fmla="*/ 125984 h 818256"/>
              <a:gd name="connsiteX633" fmla="*/ 594174 w 818256"/>
              <a:gd name="connsiteY633" fmla="*/ 128480 h 818256"/>
              <a:gd name="connsiteX634" fmla="*/ 593721 w 818256"/>
              <a:gd name="connsiteY634" fmla="*/ 129173 h 818256"/>
              <a:gd name="connsiteX635" fmla="*/ 579479 w 818256"/>
              <a:gd name="connsiteY635" fmla="*/ 120030 h 818256"/>
              <a:gd name="connsiteX636" fmla="*/ 579932 w 818256"/>
              <a:gd name="connsiteY636" fmla="*/ 119326 h 818256"/>
              <a:gd name="connsiteX637" fmla="*/ 583487 w 818256"/>
              <a:gd name="connsiteY637" fmla="*/ 120617 h 818256"/>
              <a:gd name="connsiteX638" fmla="*/ 586051 w 818256"/>
              <a:gd name="connsiteY638" fmla="*/ 118247 h 818256"/>
              <a:gd name="connsiteX639" fmla="*/ 597816 w 818256"/>
              <a:gd name="connsiteY639" fmla="*/ 99910 h 818256"/>
              <a:gd name="connsiteX640" fmla="*/ 599319 w 818256"/>
              <a:gd name="connsiteY640" fmla="*/ 96288 h 818256"/>
              <a:gd name="connsiteX641" fmla="*/ 597189 w 818256"/>
              <a:gd name="connsiteY641" fmla="*/ 93734 h 818256"/>
              <a:gd name="connsiteX642" fmla="*/ 596601 w 818256"/>
              <a:gd name="connsiteY642" fmla="*/ 93358 h 818256"/>
              <a:gd name="connsiteX643" fmla="*/ 597054 w 818256"/>
              <a:gd name="connsiteY643" fmla="*/ 92655 h 818256"/>
              <a:gd name="connsiteX644" fmla="*/ 576637 w 818256"/>
              <a:gd name="connsiteY644" fmla="*/ 87779 h 818256"/>
              <a:gd name="connsiteX645" fmla="*/ 577735 w 818256"/>
              <a:gd name="connsiteY645" fmla="*/ 84320 h 818256"/>
              <a:gd name="connsiteX646" fmla="*/ 575462 w 818256"/>
              <a:gd name="connsiteY646" fmla="*/ 82095 h 818256"/>
              <a:gd name="connsiteX647" fmla="*/ 574507 w 818256"/>
              <a:gd name="connsiteY647" fmla="*/ 81594 h 818256"/>
              <a:gd name="connsiteX648" fmla="*/ 574893 w 818256"/>
              <a:gd name="connsiteY648" fmla="*/ 80852 h 818256"/>
              <a:gd name="connsiteX649" fmla="*/ 590319 w 818256"/>
              <a:gd name="connsiteY649" fmla="*/ 88926 h 818256"/>
              <a:gd name="connsiteX650" fmla="*/ 589934 w 818256"/>
              <a:gd name="connsiteY650" fmla="*/ 89668 h 818256"/>
              <a:gd name="connsiteX651" fmla="*/ 588941 w 818256"/>
              <a:gd name="connsiteY651" fmla="*/ 89148 h 818256"/>
              <a:gd name="connsiteX652" fmla="*/ 585877 w 818256"/>
              <a:gd name="connsiteY652" fmla="*/ 88531 h 818256"/>
              <a:gd name="connsiteX653" fmla="*/ 583449 w 818256"/>
              <a:gd name="connsiteY653" fmla="*/ 91586 h 818256"/>
              <a:gd name="connsiteX654" fmla="*/ 573505 w 818256"/>
              <a:gd name="connsiteY654" fmla="*/ 110587 h 818256"/>
              <a:gd name="connsiteX655" fmla="*/ 572378 w 818256"/>
              <a:gd name="connsiteY655" fmla="*/ 114345 h 818256"/>
              <a:gd name="connsiteX656" fmla="*/ 574623 w 818256"/>
              <a:gd name="connsiteY656" fmla="*/ 116484 h 818256"/>
              <a:gd name="connsiteX657" fmla="*/ 575625 w 818256"/>
              <a:gd name="connsiteY657" fmla="*/ 117013 h 818256"/>
              <a:gd name="connsiteX658" fmla="*/ 575240 w 818256"/>
              <a:gd name="connsiteY658" fmla="*/ 117746 h 818256"/>
              <a:gd name="connsiteX659" fmla="*/ 559803 w 818256"/>
              <a:gd name="connsiteY659" fmla="*/ 109672 h 818256"/>
              <a:gd name="connsiteX660" fmla="*/ 560198 w 818256"/>
              <a:gd name="connsiteY660" fmla="*/ 108930 h 818256"/>
              <a:gd name="connsiteX661" fmla="*/ 561152 w 818256"/>
              <a:gd name="connsiteY661" fmla="*/ 109431 h 818256"/>
              <a:gd name="connsiteX662" fmla="*/ 564207 w 818256"/>
              <a:gd name="connsiteY662" fmla="*/ 110019 h 818256"/>
              <a:gd name="connsiteX663" fmla="*/ 566596 w 818256"/>
              <a:gd name="connsiteY663" fmla="*/ 106964 h 818256"/>
              <a:gd name="connsiteX664" fmla="*/ 574816 w 818256"/>
              <a:gd name="connsiteY664" fmla="*/ 91258 h 818256"/>
              <a:gd name="connsiteX665" fmla="*/ 556267 w 818256"/>
              <a:gd name="connsiteY665" fmla="*/ 101934 h 818256"/>
              <a:gd name="connsiteX666" fmla="*/ 555217 w 818256"/>
              <a:gd name="connsiteY666" fmla="*/ 105171 h 818256"/>
              <a:gd name="connsiteX667" fmla="*/ 557501 w 818256"/>
              <a:gd name="connsiteY667" fmla="*/ 107523 h 818256"/>
              <a:gd name="connsiteX668" fmla="*/ 558502 w 818256"/>
              <a:gd name="connsiteY668" fmla="*/ 108043 h 818256"/>
              <a:gd name="connsiteX669" fmla="*/ 558108 w 818256"/>
              <a:gd name="connsiteY669" fmla="*/ 108785 h 818256"/>
              <a:gd name="connsiteX670" fmla="*/ 542681 w 818256"/>
              <a:gd name="connsiteY670" fmla="*/ 100710 h 818256"/>
              <a:gd name="connsiteX671" fmla="*/ 543067 w 818256"/>
              <a:gd name="connsiteY671" fmla="*/ 99968 h 818256"/>
              <a:gd name="connsiteX672" fmla="*/ 544021 w 818256"/>
              <a:gd name="connsiteY672" fmla="*/ 100469 h 818256"/>
              <a:gd name="connsiteX673" fmla="*/ 547104 w 818256"/>
              <a:gd name="connsiteY673" fmla="*/ 101067 h 818256"/>
              <a:gd name="connsiteX674" fmla="*/ 549513 w 818256"/>
              <a:gd name="connsiteY674" fmla="*/ 98022 h 818256"/>
              <a:gd name="connsiteX675" fmla="*/ 559456 w 818256"/>
              <a:gd name="connsiteY675" fmla="*/ 79030 h 818256"/>
              <a:gd name="connsiteX676" fmla="*/ 560719 w 818256"/>
              <a:gd name="connsiteY676" fmla="*/ 75359 h 818256"/>
              <a:gd name="connsiteX677" fmla="*/ 558330 w 818256"/>
              <a:gd name="connsiteY677" fmla="*/ 73124 h 818256"/>
              <a:gd name="connsiteX678" fmla="*/ 557376 w 818256"/>
              <a:gd name="connsiteY678" fmla="*/ 72623 h 818256"/>
              <a:gd name="connsiteX679" fmla="*/ 557761 w 818256"/>
              <a:gd name="connsiteY679" fmla="*/ 71891 h 818256"/>
              <a:gd name="connsiteX680" fmla="*/ 573197 w 818256"/>
              <a:gd name="connsiteY680" fmla="*/ 79965 h 818256"/>
              <a:gd name="connsiteX681" fmla="*/ 572811 w 818256"/>
              <a:gd name="connsiteY681" fmla="*/ 80707 h 818256"/>
              <a:gd name="connsiteX682" fmla="*/ 571809 w 818256"/>
              <a:gd name="connsiteY682" fmla="*/ 80177 h 818256"/>
              <a:gd name="connsiteX683" fmla="*/ 568765 w 818256"/>
              <a:gd name="connsiteY683" fmla="*/ 79666 h 818256"/>
              <a:gd name="connsiteX684" fmla="*/ 566365 w 818256"/>
              <a:gd name="connsiteY684" fmla="*/ 82644 h 818256"/>
              <a:gd name="connsiteX685" fmla="*/ 558089 w 818256"/>
              <a:gd name="connsiteY685" fmla="*/ 98466 h 818256"/>
              <a:gd name="connsiteX686" fmla="*/ 576637 w 818256"/>
              <a:gd name="connsiteY686" fmla="*/ 87779 h 818256"/>
              <a:gd name="connsiteX687" fmla="*/ 520790 w 818256"/>
              <a:gd name="connsiteY687" fmla="*/ 58594 h 818256"/>
              <a:gd name="connsiteX688" fmla="*/ 547923 w 818256"/>
              <a:gd name="connsiteY688" fmla="*/ 67805 h 818256"/>
              <a:gd name="connsiteX689" fmla="*/ 545090 w 818256"/>
              <a:gd name="connsiteY689" fmla="*/ 76169 h 818256"/>
              <a:gd name="connsiteX690" fmla="*/ 544300 w 818256"/>
              <a:gd name="connsiteY690" fmla="*/ 75899 h 818256"/>
              <a:gd name="connsiteX691" fmla="*/ 544377 w 818256"/>
              <a:gd name="connsiteY691" fmla="*/ 71052 h 818256"/>
              <a:gd name="connsiteX692" fmla="*/ 542845 w 818256"/>
              <a:gd name="connsiteY692" fmla="*/ 68711 h 818256"/>
              <a:gd name="connsiteX693" fmla="*/ 538104 w 818256"/>
              <a:gd name="connsiteY693" fmla="*/ 66697 h 818256"/>
              <a:gd name="connsiteX694" fmla="*/ 531822 w 818256"/>
              <a:gd name="connsiteY694" fmla="*/ 64568 h 818256"/>
              <a:gd name="connsiteX695" fmla="*/ 523699 w 818256"/>
              <a:gd name="connsiteY695" fmla="*/ 88492 h 818256"/>
              <a:gd name="connsiteX696" fmla="*/ 523323 w 818256"/>
              <a:gd name="connsiteY696" fmla="*/ 92115 h 818256"/>
              <a:gd name="connsiteX697" fmla="*/ 525848 w 818256"/>
              <a:gd name="connsiteY697" fmla="*/ 93782 h 818256"/>
              <a:gd name="connsiteX698" fmla="*/ 526638 w 818256"/>
              <a:gd name="connsiteY698" fmla="*/ 94043 h 818256"/>
              <a:gd name="connsiteX699" fmla="*/ 526368 w 818256"/>
              <a:gd name="connsiteY699" fmla="*/ 94833 h 818256"/>
              <a:gd name="connsiteX700" fmla="*/ 510335 w 818256"/>
              <a:gd name="connsiteY700" fmla="*/ 89398 h 818256"/>
              <a:gd name="connsiteX701" fmla="*/ 510605 w 818256"/>
              <a:gd name="connsiteY701" fmla="*/ 88608 h 818256"/>
              <a:gd name="connsiteX702" fmla="*/ 511472 w 818256"/>
              <a:gd name="connsiteY702" fmla="*/ 88897 h 818256"/>
              <a:gd name="connsiteX703" fmla="*/ 514459 w 818256"/>
              <a:gd name="connsiteY703" fmla="*/ 89051 h 818256"/>
              <a:gd name="connsiteX704" fmla="*/ 516319 w 818256"/>
              <a:gd name="connsiteY704" fmla="*/ 85987 h 818256"/>
              <a:gd name="connsiteX705" fmla="*/ 523516 w 818256"/>
              <a:gd name="connsiteY705" fmla="*/ 64751 h 818256"/>
              <a:gd name="connsiteX706" fmla="*/ 523940 w 818256"/>
              <a:gd name="connsiteY706" fmla="*/ 61532 h 818256"/>
              <a:gd name="connsiteX707" fmla="*/ 521503 w 818256"/>
              <a:gd name="connsiteY707" fmla="*/ 59711 h 818256"/>
              <a:gd name="connsiteX708" fmla="*/ 520520 w 818256"/>
              <a:gd name="connsiteY708" fmla="*/ 59384 h 818256"/>
              <a:gd name="connsiteX709" fmla="*/ 520790 w 818256"/>
              <a:gd name="connsiteY709" fmla="*/ 58594 h 818256"/>
              <a:gd name="connsiteX710" fmla="*/ 494610 w 818256"/>
              <a:gd name="connsiteY710" fmla="*/ 50866 h 818256"/>
              <a:gd name="connsiteX711" fmla="*/ 505912 w 818256"/>
              <a:gd name="connsiteY711" fmla="*/ 58073 h 818256"/>
              <a:gd name="connsiteX712" fmla="*/ 507984 w 818256"/>
              <a:gd name="connsiteY712" fmla="*/ 70898 h 818256"/>
              <a:gd name="connsiteX713" fmla="*/ 502039 w 818256"/>
              <a:gd name="connsiteY713" fmla="*/ 80688 h 818256"/>
              <a:gd name="connsiteX714" fmla="*/ 487450 w 818256"/>
              <a:gd name="connsiteY714" fmla="*/ 83761 h 818256"/>
              <a:gd name="connsiteX715" fmla="*/ 475531 w 818256"/>
              <a:gd name="connsiteY715" fmla="*/ 74964 h 818256"/>
              <a:gd name="connsiteX716" fmla="*/ 474298 w 818256"/>
              <a:gd name="connsiteY716" fmla="*/ 63267 h 818256"/>
              <a:gd name="connsiteX717" fmla="*/ 481775 w 818256"/>
              <a:gd name="connsiteY717" fmla="*/ 52610 h 818256"/>
              <a:gd name="connsiteX718" fmla="*/ 494610 w 818256"/>
              <a:gd name="connsiteY718" fmla="*/ 50866 h 818256"/>
              <a:gd name="connsiteX719" fmla="*/ 494542 w 818256"/>
              <a:gd name="connsiteY719" fmla="*/ 52417 h 818256"/>
              <a:gd name="connsiteX720" fmla="*/ 486901 w 818256"/>
              <a:gd name="connsiteY720" fmla="*/ 55337 h 818256"/>
              <a:gd name="connsiteX721" fmla="*/ 482671 w 818256"/>
              <a:gd name="connsiteY721" fmla="*/ 65367 h 818256"/>
              <a:gd name="connsiteX722" fmla="*/ 482816 w 818256"/>
              <a:gd name="connsiteY722" fmla="*/ 77999 h 818256"/>
              <a:gd name="connsiteX723" fmla="*/ 487778 w 818256"/>
              <a:gd name="connsiteY723" fmla="*/ 81969 h 818256"/>
              <a:gd name="connsiteX724" fmla="*/ 492086 w 818256"/>
              <a:gd name="connsiteY724" fmla="*/ 81728 h 818256"/>
              <a:gd name="connsiteX725" fmla="*/ 496383 w 818256"/>
              <a:gd name="connsiteY725" fmla="*/ 77672 h 818256"/>
              <a:gd name="connsiteX726" fmla="*/ 499466 w 818256"/>
              <a:gd name="connsiteY726" fmla="*/ 69385 h 818256"/>
              <a:gd name="connsiteX727" fmla="*/ 500429 w 818256"/>
              <a:gd name="connsiteY727" fmla="*/ 59731 h 818256"/>
              <a:gd name="connsiteX728" fmla="*/ 498445 w 818256"/>
              <a:gd name="connsiteY728" fmla="*/ 54653 h 818256"/>
              <a:gd name="connsiteX729" fmla="*/ 494542 w 818256"/>
              <a:gd name="connsiteY729" fmla="*/ 52417 h 818256"/>
              <a:gd name="connsiteX730" fmla="*/ 441373 w 818256"/>
              <a:gd name="connsiteY730" fmla="*/ 42271 h 818256"/>
              <a:gd name="connsiteX731" fmla="*/ 469759 w 818256"/>
              <a:gd name="connsiteY731" fmla="*/ 46164 h 818256"/>
              <a:gd name="connsiteX732" fmla="*/ 468565 w 818256"/>
              <a:gd name="connsiteY732" fmla="*/ 54913 h 818256"/>
              <a:gd name="connsiteX733" fmla="*/ 467737 w 818256"/>
              <a:gd name="connsiteY733" fmla="*/ 54797 h 818256"/>
              <a:gd name="connsiteX734" fmla="*/ 466898 w 818256"/>
              <a:gd name="connsiteY734" fmla="*/ 50028 h 818256"/>
              <a:gd name="connsiteX735" fmla="*/ 464951 w 818256"/>
              <a:gd name="connsiteY735" fmla="*/ 48014 h 818256"/>
              <a:gd name="connsiteX736" fmla="*/ 459912 w 818256"/>
              <a:gd name="connsiteY736" fmla="*/ 46935 h 818256"/>
              <a:gd name="connsiteX737" fmla="*/ 453341 w 818256"/>
              <a:gd name="connsiteY737" fmla="*/ 46038 h 818256"/>
              <a:gd name="connsiteX738" fmla="*/ 449911 w 818256"/>
              <a:gd name="connsiteY738" fmla="*/ 71071 h 818256"/>
              <a:gd name="connsiteX739" fmla="*/ 450219 w 818256"/>
              <a:gd name="connsiteY739" fmla="*/ 74694 h 818256"/>
              <a:gd name="connsiteX740" fmla="*/ 453013 w 818256"/>
              <a:gd name="connsiteY740" fmla="*/ 75860 h 818256"/>
              <a:gd name="connsiteX741" fmla="*/ 453842 w 818256"/>
              <a:gd name="connsiteY741" fmla="*/ 75966 h 818256"/>
              <a:gd name="connsiteX742" fmla="*/ 453726 w 818256"/>
              <a:gd name="connsiteY742" fmla="*/ 76795 h 818256"/>
              <a:gd name="connsiteX743" fmla="*/ 436961 w 818256"/>
              <a:gd name="connsiteY743" fmla="*/ 74492 h 818256"/>
              <a:gd name="connsiteX744" fmla="*/ 437067 w 818256"/>
              <a:gd name="connsiteY744" fmla="*/ 73673 h 818256"/>
              <a:gd name="connsiteX745" fmla="*/ 437982 w 818256"/>
              <a:gd name="connsiteY745" fmla="*/ 73789 h 818256"/>
              <a:gd name="connsiteX746" fmla="*/ 440940 w 818256"/>
              <a:gd name="connsiteY746" fmla="*/ 73374 h 818256"/>
              <a:gd name="connsiteX747" fmla="*/ 442183 w 818256"/>
              <a:gd name="connsiteY747" fmla="*/ 70012 h 818256"/>
              <a:gd name="connsiteX748" fmla="*/ 445227 w 818256"/>
              <a:gd name="connsiteY748" fmla="*/ 47802 h 818256"/>
              <a:gd name="connsiteX749" fmla="*/ 445025 w 818256"/>
              <a:gd name="connsiteY749" fmla="*/ 44564 h 818256"/>
              <a:gd name="connsiteX750" fmla="*/ 442279 w 818256"/>
              <a:gd name="connsiteY750" fmla="*/ 43235 h 818256"/>
              <a:gd name="connsiteX751" fmla="*/ 441258 w 818256"/>
              <a:gd name="connsiteY751" fmla="*/ 43090 h 818256"/>
              <a:gd name="connsiteX752" fmla="*/ 441373 w 818256"/>
              <a:gd name="connsiteY752" fmla="*/ 42271 h 818256"/>
              <a:gd name="connsiteX753" fmla="*/ 417689 w 818256"/>
              <a:gd name="connsiteY753" fmla="*/ 64914 h 818256"/>
              <a:gd name="connsiteX754" fmla="*/ 406310 w 818256"/>
              <a:gd name="connsiteY754" fmla="*/ 64741 h 818256"/>
              <a:gd name="connsiteX755" fmla="*/ 404855 w 818256"/>
              <a:gd name="connsiteY755" fmla="*/ 67892 h 818256"/>
              <a:gd name="connsiteX756" fmla="*/ 404142 w 818256"/>
              <a:gd name="connsiteY756" fmla="*/ 70522 h 818256"/>
              <a:gd name="connsiteX757" fmla="*/ 405202 w 818256"/>
              <a:gd name="connsiteY757" fmla="*/ 72584 h 818256"/>
              <a:gd name="connsiteX758" fmla="*/ 408382 w 818256"/>
              <a:gd name="connsiteY758" fmla="*/ 73211 h 818256"/>
              <a:gd name="connsiteX759" fmla="*/ 408372 w 818256"/>
              <a:gd name="connsiteY759" fmla="*/ 74049 h 818256"/>
              <a:gd name="connsiteX760" fmla="*/ 397570 w 818256"/>
              <a:gd name="connsiteY760" fmla="*/ 73875 h 818256"/>
              <a:gd name="connsiteX761" fmla="*/ 397580 w 818256"/>
              <a:gd name="connsiteY761" fmla="*/ 73047 h 818256"/>
              <a:gd name="connsiteX762" fmla="*/ 400471 w 818256"/>
              <a:gd name="connsiteY762" fmla="*/ 71621 h 818256"/>
              <a:gd name="connsiteX763" fmla="*/ 403333 w 818256"/>
              <a:gd name="connsiteY763" fmla="*/ 66716 h 818256"/>
              <a:gd name="connsiteX764" fmla="*/ 415338 w 818256"/>
              <a:gd name="connsiteY764" fmla="*/ 40980 h 818256"/>
              <a:gd name="connsiteX765" fmla="*/ 415801 w 818256"/>
              <a:gd name="connsiteY765" fmla="*/ 40989 h 818256"/>
              <a:gd name="connsiteX766" fmla="*/ 427104 w 818256"/>
              <a:gd name="connsiteY766" fmla="*/ 67795 h 818256"/>
              <a:gd name="connsiteX767" fmla="*/ 429782 w 818256"/>
              <a:gd name="connsiteY767" fmla="*/ 72661 h 818256"/>
              <a:gd name="connsiteX768" fmla="*/ 432076 w 818256"/>
              <a:gd name="connsiteY768" fmla="*/ 73577 h 818256"/>
              <a:gd name="connsiteX769" fmla="*/ 432066 w 818256"/>
              <a:gd name="connsiteY769" fmla="*/ 74405 h 818256"/>
              <a:gd name="connsiteX770" fmla="*/ 416350 w 818256"/>
              <a:gd name="connsiteY770" fmla="*/ 74164 h 818256"/>
              <a:gd name="connsiteX771" fmla="*/ 416360 w 818256"/>
              <a:gd name="connsiteY771" fmla="*/ 73336 h 818256"/>
              <a:gd name="connsiteX772" fmla="*/ 417005 w 818256"/>
              <a:gd name="connsiteY772" fmla="*/ 73345 h 818256"/>
              <a:gd name="connsiteX773" fmla="*/ 419675 w 818256"/>
              <a:gd name="connsiteY773" fmla="*/ 72844 h 818256"/>
              <a:gd name="connsiteX774" fmla="*/ 420214 w 818256"/>
              <a:gd name="connsiteY774" fmla="*/ 71736 h 818256"/>
              <a:gd name="connsiteX775" fmla="*/ 420089 w 818256"/>
              <a:gd name="connsiteY775" fmla="*/ 70831 h 818256"/>
              <a:gd name="connsiteX776" fmla="*/ 419395 w 818256"/>
              <a:gd name="connsiteY776" fmla="*/ 69000 h 818256"/>
              <a:gd name="connsiteX777" fmla="*/ 417689 w 818256"/>
              <a:gd name="connsiteY777" fmla="*/ 64914 h 818256"/>
              <a:gd name="connsiteX778" fmla="*/ 416947 w 818256"/>
              <a:gd name="connsiteY778" fmla="*/ 63132 h 818256"/>
              <a:gd name="connsiteX779" fmla="*/ 412265 w 818256"/>
              <a:gd name="connsiteY779" fmla="*/ 51984 h 818256"/>
              <a:gd name="connsiteX780" fmla="*/ 407139 w 818256"/>
              <a:gd name="connsiteY780" fmla="*/ 62987 h 818256"/>
              <a:gd name="connsiteX781" fmla="*/ 416947 w 818256"/>
              <a:gd name="connsiteY781" fmla="*/ 63132 h 818256"/>
              <a:gd name="connsiteX782" fmla="*/ 363519 w 818256"/>
              <a:gd name="connsiteY782" fmla="*/ 43437 h 818256"/>
              <a:gd name="connsiteX783" fmla="*/ 390286 w 818256"/>
              <a:gd name="connsiteY783" fmla="*/ 41413 h 818256"/>
              <a:gd name="connsiteX784" fmla="*/ 390344 w 818256"/>
              <a:gd name="connsiteY784" fmla="*/ 42242 h 818256"/>
              <a:gd name="connsiteX785" fmla="*/ 386663 w 818256"/>
              <a:gd name="connsiteY785" fmla="*/ 43427 h 818256"/>
              <a:gd name="connsiteX786" fmla="*/ 386123 w 818256"/>
              <a:gd name="connsiteY786" fmla="*/ 46935 h 818256"/>
              <a:gd name="connsiteX787" fmla="*/ 387771 w 818256"/>
              <a:gd name="connsiteY787" fmla="*/ 68663 h 818256"/>
              <a:gd name="connsiteX788" fmla="*/ 388301 w 818256"/>
              <a:gd name="connsiteY788" fmla="*/ 71505 h 818256"/>
              <a:gd name="connsiteX789" fmla="*/ 389756 w 818256"/>
              <a:gd name="connsiteY789" fmla="*/ 72719 h 818256"/>
              <a:gd name="connsiteX790" fmla="*/ 392675 w 818256"/>
              <a:gd name="connsiteY790" fmla="*/ 73018 h 818256"/>
              <a:gd name="connsiteX791" fmla="*/ 393456 w 818256"/>
              <a:gd name="connsiteY791" fmla="*/ 83289 h 818256"/>
              <a:gd name="connsiteX792" fmla="*/ 392627 w 818256"/>
              <a:gd name="connsiteY792" fmla="*/ 83357 h 818256"/>
              <a:gd name="connsiteX793" fmla="*/ 389053 w 818256"/>
              <a:gd name="connsiteY793" fmla="*/ 76766 h 818256"/>
              <a:gd name="connsiteX794" fmla="*/ 381248 w 818256"/>
              <a:gd name="connsiteY794" fmla="*/ 74723 h 818256"/>
              <a:gd name="connsiteX795" fmla="*/ 372422 w 818256"/>
              <a:gd name="connsiteY795" fmla="*/ 75388 h 818256"/>
              <a:gd name="connsiteX796" fmla="*/ 364588 w 818256"/>
              <a:gd name="connsiteY796" fmla="*/ 78443 h 818256"/>
              <a:gd name="connsiteX797" fmla="*/ 361610 w 818256"/>
              <a:gd name="connsiteY797" fmla="*/ 85708 h 818256"/>
              <a:gd name="connsiteX798" fmla="*/ 360773 w 818256"/>
              <a:gd name="connsiteY798" fmla="*/ 85766 h 818256"/>
              <a:gd name="connsiteX799" fmla="*/ 360002 w 818256"/>
              <a:gd name="connsiteY799" fmla="*/ 75494 h 818256"/>
              <a:gd name="connsiteX800" fmla="*/ 367806 w 818256"/>
              <a:gd name="connsiteY800" fmla="*/ 66813 h 818256"/>
              <a:gd name="connsiteX801" fmla="*/ 368963 w 818256"/>
              <a:gd name="connsiteY801" fmla="*/ 48380 h 818256"/>
              <a:gd name="connsiteX802" fmla="*/ 367748 w 818256"/>
              <a:gd name="connsiteY802" fmla="*/ 44834 h 818256"/>
              <a:gd name="connsiteX803" fmla="*/ 363586 w 818256"/>
              <a:gd name="connsiteY803" fmla="*/ 44275 h 818256"/>
              <a:gd name="connsiteX804" fmla="*/ 363519 w 818256"/>
              <a:gd name="connsiteY804" fmla="*/ 43437 h 818256"/>
              <a:gd name="connsiteX805" fmla="*/ 378946 w 818256"/>
              <a:gd name="connsiteY805" fmla="*/ 44391 h 818256"/>
              <a:gd name="connsiteX806" fmla="*/ 370822 w 818256"/>
              <a:gd name="connsiteY806" fmla="*/ 45007 h 818256"/>
              <a:gd name="connsiteX807" fmla="*/ 371034 w 818256"/>
              <a:gd name="connsiteY807" fmla="*/ 47773 h 818256"/>
              <a:gd name="connsiteX808" fmla="*/ 371112 w 818256"/>
              <a:gd name="connsiteY808" fmla="*/ 59229 h 818256"/>
              <a:gd name="connsiteX809" fmla="*/ 369627 w 818256"/>
              <a:gd name="connsiteY809" fmla="*/ 68104 h 818256"/>
              <a:gd name="connsiteX810" fmla="*/ 366390 w 818256"/>
              <a:gd name="connsiteY810" fmla="*/ 73731 h 818256"/>
              <a:gd name="connsiteX811" fmla="*/ 377914 w 818256"/>
              <a:gd name="connsiteY811" fmla="*/ 72854 h 818256"/>
              <a:gd name="connsiteX812" fmla="*/ 380641 w 818256"/>
              <a:gd name="connsiteY812" fmla="*/ 72324 h 818256"/>
              <a:gd name="connsiteX813" fmla="*/ 380901 w 818256"/>
              <a:gd name="connsiteY813" fmla="*/ 70204 h 818256"/>
              <a:gd name="connsiteX814" fmla="*/ 378946 w 818256"/>
              <a:gd name="connsiteY814" fmla="*/ 44391 h 818256"/>
              <a:gd name="connsiteX815" fmla="*/ 331057 w 818256"/>
              <a:gd name="connsiteY815" fmla="*/ 51290 h 818256"/>
              <a:gd name="connsiteX816" fmla="*/ 334034 w 818256"/>
              <a:gd name="connsiteY816" fmla="*/ 64201 h 818256"/>
              <a:gd name="connsiteX817" fmla="*/ 334660 w 818256"/>
              <a:gd name="connsiteY817" fmla="*/ 64057 h 818256"/>
              <a:gd name="connsiteX818" fmla="*/ 338611 w 818256"/>
              <a:gd name="connsiteY818" fmla="*/ 61157 h 818256"/>
              <a:gd name="connsiteX819" fmla="*/ 339054 w 818256"/>
              <a:gd name="connsiteY819" fmla="*/ 55192 h 818256"/>
              <a:gd name="connsiteX820" fmla="*/ 339960 w 818256"/>
              <a:gd name="connsiteY820" fmla="*/ 54980 h 818256"/>
              <a:gd name="connsiteX821" fmla="*/ 343794 w 818256"/>
              <a:gd name="connsiteY821" fmla="*/ 71573 h 818256"/>
              <a:gd name="connsiteX822" fmla="*/ 342880 w 818256"/>
              <a:gd name="connsiteY822" fmla="*/ 71775 h 818256"/>
              <a:gd name="connsiteX823" fmla="*/ 340683 w 818256"/>
              <a:gd name="connsiteY823" fmla="*/ 67612 h 818256"/>
              <a:gd name="connsiteX824" fmla="*/ 338052 w 818256"/>
              <a:gd name="connsiteY824" fmla="*/ 65772 h 818256"/>
              <a:gd name="connsiteX825" fmla="*/ 334439 w 818256"/>
              <a:gd name="connsiteY825" fmla="*/ 65974 h 818256"/>
              <a:gd name="connsiteX826" fmla="*/ 336501 w 818256"/>
              <a:gd name="connsiteY826" fmla="*/ 74878 h 818256"/>
              <a:gd name="connsiteX827" fmla="*/ 337455 w 818256"/>
              <a:gd name="connsiteY827" fmla="*/ 78028 h 818256"/>
              <a:gd name="connsiteX828" fmla="*/ 338514 w 818256"/>
              <a:gd name="connsiteY828" fmla="*/ 78790 h 818256"/>
              <a:gd name="connsiteX829" fmla="*/ 340557 w 818256"/>
              <a:gd name="connsiteY829" fmla="*/ 78712 h 818256"/>
              <a:gd name="connsiteX830" fmla="*/ 342456 w 818256"/>
              <a:gd name="connsiteY830" fmla="*/ 78269 h 818256"/>
              <a:gd name="connsiteX831" fmla="*/ 349095 w 818256"/>
              <a:gd name="connsiteY831" fmla="*/ 74579 h 818256"/>
              <a:gd name="connsiteX832" fmla="*/ 351493 w 818256"/>
              <a:gd name="connsiteY832" fmla="*/ 67449 h 818256"/>
              <a:gd name="connsiteX833" fmla="*/ 352361 w 818256"/>
              <a:gd name="connsiteY833" fmla="*/ 67246 h 818256"/>
              <a:gd name="connsiteX834" fmla="*/ 353257 w 818256"/>
              <a:gd name="connsiteY834" fmla="*/ 77643 h 818256"/>
              <a:gd name="connsiteX835" fmla="*/ 325901 w 818256"/>
              <a:gd name="connsiteY835" fmla="*/ 83954 h 818256"/>
              <a:gd name="connsiteX836" fmla="*/ 325718 w 818256"/>
              <a:gd name="connsiteY836" fmla="*/ 83145 h 818256"/>
              <a:gd name="connsiteX837" fmla="*/ 326759 w 818256"/>
              <a:gd name="connsiteY837" fmla="*/ 82904 h 818256"/>
              <a:gd name="connsiteX838" fmla="*/ 328860 w 818256"/>
              <a:gd name="connsiteY838" fmla="*/ 81892 h 818256"/>
              <a:gd name="connsiteX839" fmla="*/ 329534 w 818256"/>
              <a:gd name="connsiteY839" fmla="*/ 80553 h 818256"/>
              <a:gd name="connsiteX840" fmla="*/ 329101 w 818256"/>
              <a:gd name="connsiteY840" fmla="*/ 77527 h 818256"/>
              <a:gd name="connsiteX841" fmla="*/ 324283 w 818256"/>
              <a:gd name="connsiteY841" fmla="*/ 56637 h 818256"/>
              <a:gd name="connsiteX842" fmla="*/ 323551 w 818256"/>
              <a:gd name="connsiteY842" fmla="*/ 53997 h 818256"/>
              <a:gd name="connsiteX843" fmla="*/ 322394 w 818256"/>
              <a:gd name="connsiteY843" fmla="*/ 52937 h 818256"/>
              <a:gd name="connsiteX844" fmla="*/ 319821 w 818256"/>
              <a:gd name="connsiteY844" fmla="*/ 52832 h 818256"/>
              <a:gd name="connsiteX845" fmla="*/ 318781 w 818256"/>
              <a:gd name="connsiteY845" fmla="*/ 53072 h 818256"/>
              <a:gd name="connsiteX846" fmla="*/ 318589 w 818256"/>
              <a:gd name="connsiteY846" fmla="*/ 52263 h 818256"/>
              <a:gd name="connsiteX847" fmla="*/ 345076 w 818256"/>
              <a:gd name="connsiteY847" fmla="*/ 46144 h 818256"/>
              <a:gd name="connsiteX848" fmla="*/ 347235 w 818256"/>
              <a:gd name="connsiteY848" fmla="*/ 55520 h 818256"/>
              <a:gd name="connsiteX849" fmla="*/ 346329 w 818256"/>
              <a:gd name="connsiteY849" fmla="*/ 55722 h 818256"/>
              <a:gd name="connsiteX850" fmla="*/ 343294 w 818256"/>
              <a:gd name="connsiteY850" fmla="*/ 51232 h 818256"/>
              <a:gd name="connsiteX851" fmla="*/ 339333 w 818256"/>
              <a:gd name="connsiteY851" fmla="*/ 49825 h 818256"/>
              <a:gd name="connsiteX852" fmla="*/ 334352 w 818256"/>
              <a:gd name="connsiteY852" fmla="*/ 50529 h 818256"/>
              <a:gd name="connsiteX853" fmla="*/ 331057 w 818256"/>
              <a:gd name="connsiteY853" fmla="*/ 51290 h 818256"/>
              <a:gd name="connsiteX854" fmla="*/ 304202 w 818256"/>
              <a:gd name="connsiteY854" fmla="*/ 90304 h 818256"/>
              <a:gd name="connsiteX855" fmla="*/ 303952 w 818256"/>
              <a:gd name="connsiteY855" fmla="*/ 89514 h 818256"/>
              <a:gd name="connsiteX856" fmla="*/ 304935 w 818256"/>
              <a:gd name="connsiteY856" fmla="*/ 89196 h 818256"/>
              <a:gd name="connsiteX857" fmla="*/ 307450 w 818256"/>
              <a:gd name="connsiteY857" fmla="*/ 87346 h 818256"/>
              <a:gd name="connsiteX858" fmla="*/ 306872 w 818256"/>
              <a:gd name="connsiteY858" fmla="*/ 83636 h 818256"/>
              <a:gd name="connsiteX859" fmla="*/ 299337 w 818256"/>
              <a:gd name="connsiteY859" fmla="*/ 59933 h 818256"/>
              <a:gd name="connsiteX860" fmla="*/ 288401 w 818256"/>
              <a:gd name="connsiteY860" fmla="*/ 63411 h 818256"/>
              <a:gd name="connsiteX861" fmla="*/ 295925 w 818256"/>
              <a:gd name="connsiteY861" fmla="*/ 87115 h 818256"/>
              <a:gd name="connsiteX862" fmla="*/ 297843 w 818256"/>
              <a:gd name="connsiteY862" fmla="*/ 90632 h 818256"/>
              <a:gd name="connsiteX863" fmla="*/ 300782 w 818256"/>
              <a:gd name="connsiteY863" fmla="*/ 90516 h 818256"/>
              <a:gd name="connsiteX864" fmla="*/ 301706 w 818256"/>
              <a:gd name="connsiteY864" fmla="*/ 90227 h 818256"/>
              <a:gd name="connsiteX865" fmla="*/ 301957 w 818256"/>
              <a:gd name="connsiteY865" fmla="*/ 91017 h 818256"/>
              <a:gd name="connsiteX866" fmla="*/ 285827 w 818256"/>
              <a:gd name="connsiteY866" fmla="*/ 96143 h 818256"/>
              <a:gd name="connsiteX867" fmla="*/ 285567 w 818256"/>
              <a:gd name="connsiteY867" fmla="*/ 95353 h 818256"/>
              <a:gd name="connsiteX868" fmla="*/ 286550 w 818256"/>
              <a:gd name="connsiteY868" fmla="*/ 95035 h 818256"/>
              <a:gd name="connsiteX869" fmla="*/ 289008 w 818256"/>
              <a:gd name="connsiteY869" fmla="*/ 93397 h 818256"/>
              <a:gd name="connsiteX870" fmla="*/ 288497 w 818256"/>
              <a:gd name="connsiteY870" fmla="*/ 89475 h 818256"/>
              <a:gd name="connsiteX871" fmla="*/ 282003 w 818256"/>
              <a:gd name="connsiteY871" fmla="*/ 69048 h 818256"/>
              <a:gd name="connsiteX872" fmla="*/ 280229 w 818256"/>
              <a:gd name="connsiteY872" fmla="*/ 65598 h 818256"/>
              <a:gd name="connsiteX873" fmla="*/ 277214 w 818256"/>
              <a:gd name="connsiteY873" fmla="*/ 65628 h 818256"/>
              <a:gd name="connsiteX874" fmla="*/ 276231 w 818256"/>
              <a:gd name="connsiteY874" fmla="*/ 65936 h 818256"/>
              <a:gd name="connsiteX875" fmla="*/ 275971 w 818256"/>
              <a:gd name="connsiteY875" fmla="*/ 65146 h 818256"/>
              <a:gd name="connsiteX876" fmla="*/ 310485 w 818256"/>
              <a:gd name="connsiteY876" fmla="*/ 54181 h 818256"/>
              <a:gd name="connsiteX877" fmla="*/ 310735 w 818256"/>
              <a:gd name="connsiteY877" fmla="*/ 54971 h 818256"/>
              <a:gd name="connsiteX878" fmla="*/ 309916 w 818256"/>
              <a:gd name="connsiteY878" fmla="*/ 55231 h 818256"/>
              <a:gd name="connsiteX879" fmla="*/ 307344 w 818256"/>
              <a:gd name="connsiteY879" fmla="*/ 57013 h 818256"/>
              <a:gd name="connsiteX880" fmla="*/ 307816 w 818256"/>
              <a:gd name="connsiteY880" fmla="*/ 60839 h 818256"/>
              <a:gd name="connsiteX881" fmla="*/ 314310 w 818256"/>
              <a:gd name="connsiteY881" fmla="*/ 81275 h 818256"/>
              <a:gd name="connsiteX882" fmla="*/ 316266 w 818256"/>
              <a:gd name="connsiteY882" fmla="*/ 84773 h 818256"/>
              <a:gd name="connsiteX883" fmla="*/ 319360 w 818256"/>
              <a:gd name="connsiteY883" fmla="*/ 84619 h 818256"/>
              <a:gd name="connsiteX884" fmla="*/ 320081 w 818256"/>
              <a:gd name="connsiteY884" fmla="*/ 84388 h 818256"/>
              <a:gd name="connsiteX885" fmla="*/ 320332 w 818256"/>
              <a:gd name="connsiteY885" fmla="*/ 85178 h 818256"/>
              <a:gd name="connsiteX886" fmla="*/ 304202 w 818256"/>
              <a:gd name="connsiteY886" fmla="*/ 90304 h 818256"/>
              <a:gd name="connsiteX887" fmla="*/ 240175 w 818256"/>
              <a:gd name="connsiteY887" fmla="*/ 102628 h 818256"/>
              <a:gd name="connsiteX888" fmla="*/ 244607 w 818256"/>
              <a:gd name="connsiteY888" fmla="*/ 110500 h 818256"/>
              <a:gd name="connsiteX889" fmla="*/ 246525 w 818256"/>
              <a:gd name="connsiteY889" fmla="*/ 113256 h 818256"/>
              <a:gd name="connsiteX890" fmla="*/ 248075 w 818256"/>
              <a:gd name="connsiteY890" fmla="*/ 113651 h 818256"/>
              <a:gd name="connsiteX891" fmla="*/ 250918 w 818256"/>
              <a:gd name="connsiteY891" fmla="*/ 112514 h 818256"/>
              <a:gd name="connsiteX892" fmla="*/ 251333 w 818256"/>
              <a:gd name="connsiteY892" fmla="*/ 113246 h 818256"/>
              <a:gd name="connsiteX893" fmla="*/ 236917 w 818256"/>
              <a:gd name="connsiteY893" fmla="*/ 121350 h 818256"/>
              <a:gd name="connsiteX894" fmla="*/ 236513 w 818256"/>
              <a:gd name="connsiteY894" fmla="*/ 120627 h 818256"/>
              <a:gd name="connsiteX895" fmla="*/ 238970 w 818256"/>
              <a:gd name="connsiteY895" fmla="*/ 118757 h 818256"/>
              <a:gd name="connsiteX896" fmla="*/ 239413 w 818256"/>
              <a:gd name="connsiteY896" fmla="*/ 117244 h 818256"/>
              <a:gd name="connsiteX897" fmla="*/ 238064 w 818256"/>
              <a:gd name="connsiteY897" fmla="*/ 114181 h 818256"/>
              <a:gd name="connsiteX898" fmla="*/ 227697 w 818256"/>
              <a:gd name="connsiteY898" fmla="*/ 95748 h 818256"/>
              <a:gd name="connsiteX899" fmla="*/ 225769 w 818256"/>
              <a:gd name="connsiteY899" fmla="*/ 92992 h 818256"/>
              <a:gd name="connsiteX900" fmla="*/ 224237 w 818256"/>
              <a:gd name="connsiteY900" fmla="*/ 92588 h 818256"/>
              <a:gd name="connsiteX901" fmla="*/ 221376 w 818256"/>
              <a:gd name="connsiteY901" fmla="*/ 93734 h 818256"/>
              <a:gd name="connsiteX902" fmla="*/ 220971 w 818256"/>
              <a:gd name="connsiteY902" fmla="*/ 93002 h 818256"/>
              <a:gd name="connsiteX903" fmla="*/ 233324 w 818256"/>
              <a:gd name="connsiteY903" fmla="*/ 86055 h 818256"/>
              <a:gd name="connsiteX904" fmla="*/ 243306 w 818256"/>
              <a:gd name="connsiteY904" fmla="*/ 83299 h 818256"/>
              <a:gd name="connsiteX905" fmla="*/ 249029 w 818256"/>
              <a:gd name="connsiteY905" fmla="*/ 87240 h 818256"/>
              <a:gd name="connsiteX906" fmla="*/ 249974 w 818256"/>
              <a:gd name="connsiteY906" fmla="*/ 92935 h 818256"/>
              <a:gd name="connsiteX907" fmla="*/ 246756 w 818256"/>
              <a:gd name="connsiteY907" fmla="*/ 98273 h 818256"/>
              <a:gd name="connsiteX908" fmla="*/ 240175 w 818256"/>
              <a:gd name="connsiteY908" fmla="*/ 102628 h 818256"/>
              <a:gd name="connsiteX909" fmla="*/ 232360 w 818256"/>
              <a:gd name="connsiteY909" fmla="*/ 88733 h 818256"/>
              <a:gd name="connsiteX910" fmla="*/ 239259 w 818256"/>
              <a:gd name="connsiteY910" fmla="*/ 101009 h 818256"/>
              <a:gd name="connsiteX911" fmla="*/ 240339 w 818256"/>
              <a:gd name="connsiteY911" fmla="*/ 100460 h 818256"/>
              <a:gd name="connsiteX912" fmla="*/ 243422 w 818256"/>
              <a:gd name="connsiteY912" fmla="*/ 96721 h 818256"/>
              <a:gd name="connsiteX913" fmla="*/ 242159 w 818256"/>
              <a:gd name="connsiteY913" fmla="*/ 91248 h 818256"/>
              <a:gd name="connsiteX914" fmla="*/ 238170 w 818256"/>
              <a:gd name="connsiteY914" fmla="*/ 87394 h 818256"/>
              <a:gd name="connsiteX915" fmla="*/ 233218 w 818256"/>
              <a:gd name="connsiteY915" fmla="*/ 88252 h 818256"/>
              <a:gd name="connsiteX916" fmla="*/ 232360 w 818256"/>
              <a:gd name="connsiteY916" fmla="*/ 88733 h 818256"/>
              <a:gd name="connsiteX917" fmla="*/ 214795 w 818256"/>
              <a:gd name="connsiteY917" fmla="*/ 124269 h 818256"/>
              <a:gd name="connsiteX918" fmla="*/ 205478 w 818256"/>
              <a:gd name="connsiteY918" fmla="*/ 130792 h 818256"/>
              <a:gd name="connsiteX919" fmla="*/ 206132 w 818256"/>
              <a:gd name="connsiteY919" fmla="*/ 134204 h 818256"/>
              <a:gd name="connsiteX920" fmla="*/ 207096 w 818256"/>
              <a:gd name="connsiteY920" fmla="*/ 136747 h 818256"/>
              <a:gd name="connsiteX921" fmla="*/ 209168 w 818256"/>
              <a:gd name="connsiteY921" fmla="*/ 137797 h 818256"/>
              <a:gd name="connsiteX922" fmla="*/ 212116 w 818256"/>
              <a:gd name="connsiteY922" fmla="*/ 136448 h 818256"/>
              <a:gd name="connsiteX923" fmla="*/ 212597 w 818256"/>
              <a:gd name="connsiteY923" fmla="*/ 137132 h 818256"/>
              <a:gd name="connsiteX924" fmla="*/ 203743 w 818256"/>
              <a:gd name="connsiteY924" fmla="*/ 143318 h 818256"/>
              <a:gd name="connsiteX925" fmla="*/ 203261 w 818256"/>
              <a:gd name="connsiteY925" fmla="*/ 142634 h 818256"/>
              <a:gd name="connsiteX926" fmla="*/ 204774 w 818256"/>
              <a:gd name="connsiteY926" fmla="*/ 139792 h 818256"/>
              <a:gd name="connsiteX927" fmla="*/ 204215 w 818256"/>
              <a:gd name="connsiteY927" fmla="*/ 134136 h 818256"/>
              <a:gd name="connsiteX928" fmla="*/ 198867 w 818256"/>
              <a:gd name="connsiteY928" fmla="*/ 106251 h 818256"/>
              <a:gd name="connsiteX929" fmla="*/ 199243 w 818256"/>
              <a:gd name="connsiteY929" fmla="*/ 105990 h 818256"/>
              <a:gd name="connsiteX930" fmla="*/ 224113 w 818256"/>
              <a:gd name="connsiteY930" fmla="*/ 121090 h 818256"/>
              <a:gd name="connsiteX931" fmla="*/ 229142 w 818256"/>
              <a:gd name="connsiteY931" fmla="*/ 123469 h 818256"/>
              <a:gd name="connsiteX932" fmla="*/ 231531 w 818256"/>
              <a:gd name="connsiteY932" fmla="*/ 122862 h 818256"/>
              <a:gd name="connsiteX933" fmla="*/ 232013 w 818256"/>
              <a:gd name="connsiteY933" fmla="*/ 123546 h 818256"/>
              <a:gd name="connsiteX934" fmla="*/ 219130 w 818256"/>
              <a:gd name="connsiteY934" fmla="*/ 132556 h 818256"/>
              <a:gd name="connsiteX935" fmla="*/ 218658 w 818256"/>
              <a:gd name="connsiteY935" fmla="*/ 131872 h 818256"/>
              <a:gd name="connsiteX936" fmla="*/ 219179 w 818256"/>
              <a:gd name="connsiteY936" fmla="*/ 131496 h 818256"/>
              <a:gd name="connsiteX937" fmla="*/ 221048 w 818256"/>
              <a:gd name="connsiteY937" fmla="*/ 129539 h 818256"/>
              <a:gd name="connsiteX938" fmla="*/ 220846 w 818256"/>
              <a:gd name="connsiteY938" fmla="*/ 128326 h 818256"/>
              <a:gd name="connsiteX939" fmla="*/ 220210 w 818256"/>
              <a:gd name="connsiteY939" fmla="*/ 127661 h 818256"/>
              <a:gd name="connsiteX940" fmla="*/ 218571 w 818256"/>
              <a:gd name="connsiteY940" fmla="*/ 126582 h 818256"/>
              <a:gd name="connsiteX941" fmla="*/ 214795 w 818256"/>
              <a:gd name="connsiteY941" fmla="*/ 124269 h 818256"/>
              <a:gd name="connsiteX942" fmla="*/ 213147 w 818256"/>
              <a:gd name="connsiteY942" fmla="*/ 123267 h 818256"/>
              <a:gd name="connsiteX943" fmla="*/ 202827 w 818256"/>
              <a:gd name="connsiteY943" fmla="*/ 116965 h 818256"/>
              <a:gd name="connsiteX944" fmla="*/ 205111 w 818256"/>
              <a:gd name="connsiteY944" fmla="*/ 128894 h 818256"/>
              <a:gd name="connsiteX945" fmla="*/ 213147 w 818256"/>
              <a:gd name="connsiteY945" fmla="*/ 123267 h 818256"/>
              <a:gd name="connsiteX946" fmla="*/ 158928 w 818256"/>
              <a:gd name="connsiteY946" fmla="*/ 139532 h 818256"/>
              <a:gd name="connsiteX947" fmla="*/ 179288 w 818256"/>
              <a:gd name="connsiteY947" fmla="*/ 122044 h 818256"/>
              <a:gd name="connsiteX948" fmla="*/ 179837 w 818256"/>
              <a:gd name="connsiteY948" fmla="*/ 122679 h 818256"/>
              <a:gd name="connsiteX949" fmla="*/ 177563 w 818256"/>
              <a:gd name="connsiteY949" fmla="*/ 125811 h 818256"/>
              <a:gd name="connsiteX950" fmla="*/ 179211 w 818256"/>
              <a:gd name="connsiteY950" fmla="*/ 128952 h 818256"/>
              <a:gd name="connsiteX951" fmla="*/ 193414 w 818256"/>
              <a:gd name="connsiteY951" fmla="*/ 145487 h 818256"/>
              <a:gd name="connsiteX952" fmla="*/ 195514 w 818256"/>
              <a:gd name="connsiteY952" fmla="*/ 147461 h 818256"/>
              <a:gd name="connsiteX953" fmla="*/ 197412 w 818256"/>
              <a:gd name="connsiteY953" fmla="*/ 147577 h 818256"/>
              <a:gd name="connsiteX954" fmla="*/ 199937 w 818256"/>
              <a:gd name="connsiteY954" fmla="*/ 146084 h 818256"/>
              <a:gd name="connsiteX955" fmla="*/ 206652 w 818256"/>
              <a:gd name="connsiteY955" fmla="*/ 153898 h 818256"/>
              <a:gd name="connsiteX956" fmla="*/ 206027 w 818256"/>
              <a:gd name="connsiteY956" fmla="*/ 154447 h 818256"/>
              <a:gd name="connsiteX957" fmla="*/ 199243 w 818256"/>
              <a:gd name="connsiteY957" fmla="*/ 151258 h 818256"/>
              <a:gd name="connsiteX958" fmla="*/ 191737 w 818256"/>
              <a:gd name="connsiteY958" fmla="*/ 154235 h 818256"/>
              <a:gd name="connsiteX959" fmla="*/ 185031 w 818256"/>
              <a:gd name="connsiteY959" fmla="*/ 159997 h 818256"/>
              <a:gd name="connsiteX960" fmla="*/ 180521 w 818256"/>
              <a:gd name="connsiteY960" fmla="*/ 167099 h 818256"/>
              <a:gd name="connsiteX961" fmla="*/ 182429 w 818256"/>
              <a:gd name="connsiteY961" fmla="*/ 174711 h 818256"/>
              <a:gd name="connsiteX962" fmla="*/ 181793 w 818256"/>
              <a:gd name="connsiteY962" fmla="*/ 175261 h 818256"/>
              <a:gd name="connsiteX963" fmla="*/ 175077 w 818256"/>
              <a:gd name="connsiteY963" fmla="*/ 167446 h 818256"/>
              <a:gd name="connsiteX964" fmla="*/ 176224 w 818256"/>
              <a:gd name="connsiteY964" fmla="*/ 155825 h 818256"/>
              <a:gd name="connsiteX965" fmla="*/ 166241 w 818256"/>
              <a:gd name="connsiteY965" fmla="*/ 140284 h 818256"/>
              <a:gd name="connsiteX966" fmla="*/ 163158 w 818256"/>
              <a:gd name="connsiteY966" fmla="*/ 138154 h 818256"/>
              <a:gd name="connsiteX967" fmla="*/ 159477 w 818256"/>
              <a:gd name="connsiteY967" fmla="*/ 140168 h 818256"/>
              <a:gd name="connsiteX968" fmla="*/ 158928 w 818256"/>
              <a:gd name="connsiteY968" fmla="*/ 139532 h 818256"/>
              <a:gd name="connsiteX969" fmla="*/ 171916 w 818256"/>
              <a:gd name="connsiteY969" fmla="*/ 131158 h 818256"/>
              <a:gd name="connsiteX970" fmla="*/ 165740 w 818256"/>
              <a:gd name="connsiteY970" fmla="*/ 136468 h 818256"/>
              <a:gd name="connsiteX971" fmla="*/ 167552 w 818256"/>
              <a:gd name="connsiteY971" fmla="*/ 138578 h 818256"/>
              <a:gd name="connsiteX972" fmla="*/ 174393 w 818256"/>
              <a:gd name="connsiteY972" fmla="*/ 147760 h 818256"/>
              <a:gd name="connsiteX973" fmla="*/ 178459 w 818256"/>
              <a:gd name="connsiteY973" fmla="*/ 155787 h 818256"/>
              <a:gd name="connsiteX974" fmla="*/ 179191 w 818256"/>
              <a:gd name="connsiteY974" fmla="*/ 162233 h 818256"/>
              <a:gd name="connsiteX975" fmla="*/ 187951 w 818256"/>
              <a:gd name="connsiteY975" fmla="*/ 154708 h 818256"/>
              <a:gd name="connsiteX976" fmla="*/ 189839 w 818256"/>
              <a:gd name="connsiteY976" fmla="*/ 152655 h 818256"/>
              <a:gd name="connsiteX977" fmla="*/ 188788 w 818256"/>
              <a:gd name="connsiteY977" fmla="*/ 150796 h 818256"/>
              <a:gd name="connsiteX978" fmla="*/ 171916 w 818256"/>
              <a:gd name="connsiteY978" fmla="*/ 131158 h 818256"/>
              <a:gd name="connsiteX979" fmla="*/ 142548 w 818256"/>
              <a:gd name="connsiteY979" fmla="*/ 169383 h 818256"/>
              <a:gd name="connsiteX980" fmla="*/ 135273 w 818256"/>
              <a:gd name="connsiteY980" fmla="*/ 162503 h 818256"/>
              <a:gd name="connsiteX981" fmla="*/ 135880 w 818256"/>
              <a:gd name="connsiteY981" fmla="*/ 161867 h 818256"/>
              <a:gd name="connsiteX982" fmla="*/ 138029 w 818256"/>
              <a:gd name="connsiteY982" fmla="*/ 162089 h 818256"/>
              <a:gd name="connsiteX983" fmla="*/ 138838 w 818256"/>
              <a:gd name="connsiteY983" fmla="*/ 160537 h 818256"/>
              <a:gd name="connsiteX984" fmla="*/ 142123 w 818256"/>
              <a:gd name="connsiteY984" fmla="*/ 155257 h 818256"/>
              <a:gd name="connsiteX985" fmla="*/ 149215 w 818256"/>
              <a:gd name="connsiteY985" fmla="*/ 151345 h 818256"/>
              <a:gd name="connsiteX986" fmla="*/ 155228 w 818256"/>
              <a:gd name="connsiteY986" fmla="*/ 153281 h 818256"/>
              <a:gd name="connsiteX987" fmla="*/ 156982 w 818256"/>
              <a:gd name="connsiteY987" fmla="*/ 155874 h 818256"/>
              <a:gd name="connsiteX988" fmla="*/ 157444 w 818256"/>
              <a:gd name="connsiteY988" fmla="*/ 159477 h 818256"/>
              <a:gd name="connsiteX989" fmla="*/ 155488 w 818256"/>
              <a:gd name="connsiteY989" fmla="*/ 164738 h 818256"/>
              <a:gd name="connsiteX990" fmla="*/ 162917 w 818256"/>
              <a:gd name="connsiteY990" fmla="*/ 161751 h 818256"/>
              <a:gd name="connsiteX991" fmla="*/ 168226 w 818256"/>
              <a:gd name="connsiteY991" fmla="*/ 163891 h 818256"/>
              <a:gd name="connsiteX992" fmla="*/ 170606 w 818256"/>
              <a:gd name="connsiteY992" fmla="*/ 168120 h 818256"/>
              <a:gd name="connsiteX993" fmla="*/ 170125 w 818256"/>
              <a:gd name="connsiteY993" fmla="*/ 173449 h 818256"/>
              <a:gd name="connsiteX994" fmla="*/ 166203 w 818256"/>
              <a:gd name="connsiteY994" fmla="*/ 179278 h 818256"/>
              <a:gd name="connsiteX995" fmla="*/ 161000 w 818256"/>
              <a:gd name="connsiteY995" fmla="*/ 183171 h 818256"/>
              <a:gd name="connsiteX996" fmla="*/ 155469 w 818256"/>
              <a:gd name="connsiteY996" fmla="*/ 183758 h 818256"/>
              <a:gd name="connsiteX997" fmla="*/ 155450 w 818256"/>
              <a:gd name="connsiteY997" fmla="*/ 182351 h 818256"/>
              <a:gd name="connsiteX998" fmla="*/ 162860 w 818256"/>
              <a:gd name="connsiteY998" fmla="*/ 179750 h 818256"/>
              <a:gd name="connsiteX999" fmla="*/ 164699 w 818256"/>
              <a:gd name="connsiteY999" fmla="*/ 174952 h 818256"/>
              <a:gd name="connsiteX1000" fmla="*/ 162185 w 818256"/>
              <a:gd name="connsiteY1000" fmla="*/ 170192 h 818256"/>
              <a:gd name="connsiteX1001" fmla="*/ 158408 w 818256"/>
              <a:gd name="connsiteY1001" fmla="*/ 168120 h 818256"/>
              <a:gd name="connsiteX1002" fmla="*/ 154900 w 818256"/>
              <a:gd name="connsiteY1002" fmla="*/ 168458 h 818256"/>
              <a:gd name="connsiteX1003" fmla="*/ 151278 w 818256"/>
              <a:gd name="connsiteY1003" fmla="*/ 171358 h 818256"/>
              <a:gd name="connsiteX1004" fmla="*/ 149745 w 818256"/>
              <a:gd name="connsiteY1004" fmla="*/ 169903 h 818256"/>
              <a:gd name="connsiteX1005" fmla="*/ 150719 w 818256"/>
              <a:gd name="connsiteY1005" fmla="*/ 168911 h 818256"/>
              <a:gd name="connsiteX1006" fmla="*/ 152626 w 818256"/>
              <a:gd name="connsiteY1006" fmla="*/ 164170 h 818256"/>
              <a:gd name="connsiteX1007" fmla="*/ 149649 w 818256"/>
              <a:gd name="connsiteY1007" fmla="*/ 159419 h 818256"/>
              <a:gd name="connsiteX1008" fmla="*/ 145101 w 818256"/>
              <a:gd name="connsiteY1008" fmla="*/ 157117 h 818256"/>
              <a:gd name="connsiteX1009" fmla="*/ 141680 w 818256"/>
              <a:gd name="connsiteY1009" fmla="*/ 158581 h 818256"/>
              <a:gd name="connsiteX1010" fmla="*/ 140216 w 818256"/>
              <a:gd name="connsiteY1010" fmla="*/ 163197 h 818256"/>
              <a:gd name="connsiteX1011" fmla="*/ 143251 w 818256"/>
              <a:gd name="connsiteY1011" fmla="*/ 168631 h 818256"/>
              <a:gd name="connsiteX1012" fmla="*/ 142548 w 818256"/>
              <a:gd name="connsiteY1012" fmla="*/ 169383 h 818256"/>
              <a:gd name="connsiteX1013" fmla="*/ 119519 w 818256"/>
              <a:gd name="connsiteY1013" fmla="*/ 205988 h 818256"/>
              <a:gd name="connsiteX1014" fmla="*/ 122169 w 818256"/>
              <a:gd name="connsiteY1014" fmla="*/ 202606 h 818256"/>
              <a:gd name="connsiteX1015" fmla="*/ 130310 w 818256"/>
              <a:gd name="connsiteY1015" fmla="*/ 196179 h 818256"/>
              <a:gd name="connsiteX1016" fmla="*/ 137383 w 818256"/>
              <a:gd name="connsiteY1016" fmla="*/ 197730 h 818256"/>
              <a:gd name="connsiteX1017" fmla="*/ 140187 w 818256"/>
              <a:gd name="connsiteY1017" fmla="*/ 201941 h 818256"/>
              <a:gd name="connsiteX1018" fmla="*/ 140081 w 818256"/>
              <a:gd name="connsiteY1018" fmla="*/ 206941 h 818256"/>
              <a:gd name="connsiteX1019" fmla="*/ 136525 w 818256"/>
              <a:gd name="connsiteY1019" fmla="*/ 213079 h 818256"/>
              <a:gd name="connsiteX1020" fmla="*/ 125792 w 818256"/>
              <a:gd name="connsiteY1020" fmla="*/ 226791 h 818256"/>
              <a:gd name="connsiteX1021" fmla="*/ 125136 w 818256"/>
              <a:gd name="connsiteY1021" fmla="*/ 226270 h 818256"/>
              <a:gd name="connsiteX1022" fmla="*/ 126871 w 818256"/>
              <a:gd name="connsiteY1022" fmla="*/ 222735 h 818256"/>
              <a:gd name="connsiteX1023" fmla="*/ 124751 w 818256"/>
              <a:gd name="connsiteY1023" fmla="*/ 219988 h 818256"/>
              <a:gd name="connsiteX1024" fmla="*/ 107754 w 818256"/>
              <a:gd name="connsiteY1024" fmla="*/ 206681 h 818256"/>
              <a:gd name="connsiteX1025" fmla="*/ 103948 w 818256"/>
              <a:gd name="connsiteY1025" fmla="*/ 204610 h 818256"/>
              <a:gd name="connsiteX1026" fmla="*/ 100990 w 818256"/>
              <a:gd name="connsiteY1026" fmla="*/ 207057 h 818256"/>
              <a:gd name="connsiteX1027" fmla="*/ 100334 w 818256"/>
              <a:gd name="connsiteY1027" fmla="*/ 206537 h 818256"/>
              <a:gd name="connsiteX1028" fmla="*/ 110644 w 818256"/>
              <a:gd name="connsiteY1028" fmla="*/ 193366 h 818256"/>
              <a:gd name="connsiteX1029" fmla="*/ 111299 w 818256"/>
              <a:gd name="connsiteY1029" fmla="*/ 193876 h 818256"/>
              <a:gd name="connsiteX1030" fmla="*/ 109758 w 818256"/>
              <a:gd name="connsiteY1030" fmla="*/ 196555 h 818256"/>
              <a:gd name="connsiteX1031" fmla="*/ 109893 w 818256"/>
              <a:gd name="connsiteY1031" fmla="*/ 198039 h 818256"/>
              <a:gd name="connsiteX1032" fmla="*/ 112061 w 818256"/>
              <a:gd name="connsiteY1032" fmla="*/ 200149 h 818256"/>
              <a:gd name="connsiteX1033" fmla="*/ 119519 w 818256"/>
              <a:gd name="connsiteY1033" fmla="*/ 205988 h 818256"/>
              <a:gd name="connsiteX1034" fmla="*/ 121186 w 818256"/>
              <a:gd name="connsiteY1034" fmla="*/ 207288 h 818256"/>
              <a:gd name="connsiteX1035" fmla="*/ 128903 w 818256"/>
              <a:gd name="connsiteY1035" fmla="*/ 213339 h 818256"/>
              <a:gd name="connsiteX1036" fmla="*/ 131881 w 818256"/>
              <a:gd name="connsiteY1036" fmla="*/ 214843 h 818256"/>
              <a:gd name="connsiteX1037" fmla="*/ 134107 w 818256"/>
              <a:gd name="connsiteY1037" fmla="*/ 213542 h 818256"/>
              <a:gd name="connsiteX1038" fmla="*/ 135215 w 818256"/>
              <a:gd name="connsiteY1038" fmla="*/ 209052 h 818256"/>
              <a:gd name="connsiteX1039" fmla="*/ 132373 w 818256"/>
              <a:gd name="connsiteY1039" fmla="*/ 205015 h 818256"/>
              <a:gd name="connsiteX1040" fmla="*/ 127960 w 818256"/>
              <a:gd name="connsiteY1040" fmla="*/ 203203 h 818256"/>
              <a:gd name="connsiteX1041" fmla="*/ 124336 w 818256"/>
              <a:gd name="connsiteY1041" fmla="*/ 204042 h 818256"/>
              <a:gd name="connsiteX1042" fmla="*/ 121186 w 818256"/>
              <a:gd name="connsiteY1042" fmla="*/ 207288 h 818256"/>
              <a:gd name="connsiteX1043" fmla="*/ 153715 w 818256"/>
              <a:gd name="connsiteY1043" fmla="*/ 189761 h 818256"/>
              <a:gd name="connsiteX1044" fmla="*/ 154380 w 818256"/>
              <a:gd name="connsiteY1044" fmla="*/ 190282 h 818256"/>
              <a:gd name="connsiteX1045" fmla="*/ 143945 w 818256"/>
              <a:gd name="connsiteY1045" fmla="*/ 203608 h 818256"/>
              <a:gd name="connsiteX1046" fmla="*/ 143280 w 818256"/>
              <a:gd name="connsiteY1046" fmla="*/ 203097 h 818256"/>
              <a:gd name="connsiteX1047" fmla="*/ 143935 w 818256"/>
              <a:gd name="connsiteY1047" fmla="*/ 202259 h 818256"/>
              <a:gd name="connsiteX1048" fmla="*/ 144947 w 818256"/>
              <a:gd name="connsiteY1048" fmla="*/ 200149 h 818256"/>
              <a:gd name="connsiteX1049" fmla="*/ 144600 w 818256"/>
              <a:gd name="connsiteY1049" fmla="*/ 198617 h 818256"/>
              <a:gd name="connsiteX1050" fmla="*/ 142384 w 818256"/>
              <a:gd name="connsiteY1050" fmla="*/ 196593 h 818256"/>
              <a:gd name="connsiteX1051" fmla="*/ 125502 w 818256"/>
              <a:gd name="connsiteY1051" fmla="*/ 183383 h 818256"/>
              <a:gd name="connsiteX1052" fmla="*/ 123055 w 818256"/>
              <a:gd name="connsiteY1052" fmla="*/ 181707 h 818256"/>
              <a:gd name="connsiteX1053" fmla="*/ 121475 w 818256"/>
              <a:gd name="connsiteY1053" fmla="*/ 181765 h 818256"/>
              <a:gd name="connsiteX1054" fmla="*/ 119634 w 818256"/>
              <a:gd name="connsiteY1054" fmla="*/ 183238 h 818256"/>
              <a:gd name="connsiteX1055" fmla="*/ 118989 w 818256"/>
              <a:gd name="connsiteY1055" fmla="*/ 184067 h 818256"/>
              <a:gd name="connsiteX1056" fmla="*/ 118324 w 818256"/>
              <a:gd name="connsiteY1056" fmla="*/ 183556 h 818256"/>
              <a:gd name="connsiteX1057" fmla="*/ 128759 w 818256"/>
              <a:gd name="connsiteY1057" fmla="*/ 170231 h 818256"/>
              <a:gd name="connsiteX1058" fmla="*/ 129424 w 818256"/>
              <a:gd name="connsiteY1058" fmla="*/ 170741 h 818256"/>
              <a:gd name="connsiteX1059" fmla="*/ 128768 w 818256"/>
              <a:gd name="connsiteY1059" fmla="*/ 171570 h 818256"/>
              <a:gd name="connsiteX1060" fmla="*/ 127758 w 818256"/>
              <a:gd name="connsiteY1060" fmla="*/ 173690 h 818256"/>
              <a:gd name="connsiteX1061" fmla="*/ 128104 w 818256"/>
              <a:gd name="connsiteY1061" fmla="*/ 175212 h 818256"/>
              <a:gd name="connsiteX1062" fmla="*/ 130310 w 818256"/>
              <a:gd name="connsiteY1062" fmla="*/ 177235 h 818256"/>
              <a:gd name="connsiteX1063" fmla="*/ 147201 w 818256"/>
              <a:gd name="connsiteY1063" fmla="*/ 190455 h 818256"/>
              <a:gd name="connsiteX1064" fmla="*/ 149639 w 818256"/>
              <a:gd name="connsiteY1064" fmla="*/ 192132 h 818256"/>
              <a:gd name="connsiteX1065" fmla="*/ 151230 w 818256"/>
              <a:gd name="connsiteY1065" fmla="*/ 192074 h 818256"/>
              <a:gd name="connsiteX1066" fmla="*/ 153069 w 818256"/>
              <a:gd name="connsiteY1066" fmla="*/ 190600 h 818256"/>
              <a:gd name="connsiteX1067" fmla="*/ 153715 w 818256"/>
              <a:gd name="connsiteY1067" fmla="*/ 189761 h 818256"/>
              <a:gd name="connsiteX1068" fmla="*/ 132402 w 818256"/>
              <a:gd name="connsiteY1068" fmla="*/ 236754 h 818256"/>
              <a:gd name="connsiteX1069" fmla="*/ 131987 w 818256"/>
              <a:gd name="connsiteY1069" fmla="*/ 237476 h 818256"/>
              <a:gd name="connsiteX1070" fmla="*/ 118777 w 818256"/>
              <a:gd name="connsiteY1070" fmla="*/ 241524 h 818256"/>
              <a:gd name="connsiteX1071" fmla="*/ 104641 w 818256"/>
              <a:gd name="connsiteY1071" fmla="*/ 241138 h 818256"/>
              <a:gd name="connsiteX1072" fmla="*/ 101915 w 818256"/>
              <a:gd name="connsiteY1072" fmla="*/ 241206 h 818256"/>
              <a:gd name="connsiteX1073" fmla="*/ 100045 w 818256"/>
              <a:gd name="connsiteY1073" fmla="*/ 242978 h 818256"/>
              <a:gd name="connsiteX1074" fmla="*/ 109633 w 818256"/>
              <a:gd name="connsiteY1074" fmla="*/ 248451 h 818256"/>
              <a:gd name="connsiteX1075" fmla="*/ 112918 w 818256"/>
              <a:gd name="connsiteY1075" fmla="*/ 249000 h 818256"/>
              <a:gd name="connsiteX1076" fmla="*/ 115087 w 818256"/>
              <a:gd name="connsiteY1076" fmla="*/ 246313 h 818256"/>
              <a:gd name="connsiteX1077" fmla="*/ 115810 w 818256"/>
              <a:gd name="connsiteY1077" fmla="*/ 246727 h 818256"/>
              <a:gd name="connsiteX1078" fmla="*/ 107426 w 818256"/>
              <a:gd name="connsiteY1078" fmla="*/ 261430 h 818256"/>
              <a:gd name="connsiteX1079" fmla="*/ 106694 w 818256"/>
              <a:gd name="connsiteY1079" fmla="*/ 261016 h 818256"/>
              <a:gd name="connsiteX1080" fmla="*/ 107802 w 818256"/>
              <a:gd name="connsiteY1080" fmla="*/ 257519 h 818256"/>
              <a:gd name="connsiteX1081" fmla="*/ 105296 w 818256"/>
              <a:gd name="connsiteY1081" fmla="*/ 254955 h 818256"/>
              <a:gd name="connsiteX1082" fmla="*/ 86373 w 818256"/>
              <a:gd name="connsiteY1082" fmla="*/ 244164 h 818256"/>
              <a:gd name="connsiteX1083" fmla="*/ 82904 w 818256"/>
              <a:gd name="connsiteY1083" fmla="*/ 242843 h 818256"/>
              <a:gd name="connsiteX1084" fmla="*/ 80235 w 818256"/>
              <a:gd name="connsiteY1084" fmla="*/ 245118 h 818256"/>
              <a:gd name="connsiteX1085" fmla="*/ 79898 w 818256"/>
              <a:gd name="connsiteY1085" fmla="*/ 245725 h 818256"/>
              <a:gd name="connsiteX1086" fmla="*/ 79165 w 818256"/>
              <a:gd name="connsiteY1086" fmla="*/ 245310 h 818256"/>
              <a:gd name="connsiteX1087" fmla="*/ 87558 w 818256"/>
              <a:gd name="connsiteY1087" fmla="*/ 230606 h 818256"/>
              <a:gd name="connsiteX1088" fmla="*/ 88280 w 818256"/>
              <a:gd name="connsiteY1088" fmla="*/ 231021 h 818256"/>
              <a:gd name="connsiteX1089" fmla="*/ 88001 w 818256"/>
              <a:gd name="connsiteY1089" fmla="*/ 231502 h 818256"/>
              <a:gd name="connsiteX1090" fmla="*/ 87211 w 818256"/>
              <a:gd name="connsiteY1090" fmla="*/ 234721 h 818256"/>
              <a:gd name="connsiteX1091" fmla="*/ 89726 w 818256"/>
              <a:gd name="connsiteY1091" fmla="*/ 237101 h 818256"/>
              <a:gd name="connsiteX1092" fmla="*/ 98167 w 818256"/>
              <a:gd name="connsiteY1092" fmla="*/ 241909 h 818256"/>
              <a:gd name="connsiteX1093" fmla="*/ 99775 w 818256"/>
              <a:gd name="connsiteY1093" fmla="*/ 238941 h 818256"/>
              <a:gd name="connsiteX1094" fmla="*/ 99901 w 818256"/>
              <a:gd name="connsiteY1094" fmla="*/ 235723 h 818256"/>
              <a:gd name="connsiteX1095" fmla="*/ 97068 w 818256"/>
              <a:gd name="connsiteY1095" fmla="*/ 232177 h 818256"/>
              <a:gd name="connsiteX1096" fmla="*/ 93802 w 818256"/>
              <a:gd name="connsiteY1096" fmla="*/ 228689 h 818256"/>
              <a:gd name="connsiteX1097" fmla="*/ 91932 w 818256"/>
              <a:gd name="connsiteY1097" fmla="*/ 224372 h 818256"/>
              <a:gd name="connsiteX1098" fmla="*/ 92915 w 818256"/>
              <a:gd name="connsiteY1098" fmla="*/ 220508 h 818256"/>
              <a:gd name="connsiteX1099" fmla="*/ 95709 w 818256"/>
              <a:gd name="connsiteY1099" fmla="*/ 218004 h 818256"/>
              <a:gd name="connsiteX1100" fmla="*/ 99371 w 818256"/>
              <a:gd name="connsiteY1100" fmla="*/ 218359 h 818256"/>
              <a:gd name="connsiteX1101" fmla="*/ 100941 w 818256"/>
              <a:gd name="connsiteY1101" fmla="*/ 220306 h 818256"/>
              <a:gd name="connsiteX1102" fmla="*/ 100556 w 818256"/>
              <a:gd name="connsiteY1102" fmla="*/ 222773 h 818256"/>
              <a:gd name="connsiteX1103" fmla="*/ 96345 w 818256"/>
              <a:gd name="connsiteY1103" fmla="*/ 223756 h 818256"/>
              <a:gd name="connsiteX1104" fmla="*/ 94418 w 818256"/>
              <a:gd name="connsiteY1104" fmla="*/ 223930 h 818256"/>
              <a:gd name="connsiteX1105" fmla="*/ 97550 w 818256"/>
              <a:gd name="connsiteY1105" fmla="*/ 229740 h 818256"/>
              <a:gd name="connsiteX1106" fmla="*/ 100315 w 818256"/>
              <a:gd name="connsiteY1106" fmla="*/ 232678 h 818256"/>
              <a:gd name="connsiteX1107" fmla="*/ 102214 w 818256"/>
              <a:gd name="connsiteY1107" fmla="*/ 236147 h 818256"/>
              <a:gd name="connsiteX1108" fmla="*/ 106385 w 818256"/>
              <a:gd name="connsiteY1108" fmla="*/ 234104 h 818256"/>
              <a:gd name="connsiteX1109" fmla="*/ 112225 w 818256"/>
              <a:gd name="connsiteY1109" fmla="*/ 234124 h 818256"/>
              <a:gd name="connsiteX1110" fmla="*/ 119008 w 818256"/>
              <a:gd name="connsiteY1110" fmla="*/ 234191 h 818256"/>
              <a:gd name="connsiteX1111" fmla="*/ 121591 w 818256"/>
              <a:gd name="connsiteY1111" fmla="*/ 233565 h 818256"/>
              <a:gd name="connsiteX1112" fmla="*/ 123450 w 818256"/>
              <a:gd name="connsiteY1112" fmla="*/ 231647 h 818256"/>
              <a:gd name="connsiteX1113" fmla="*/ 132402 w 818256"/>
              <a:gd name="connsiteY1113" fmla="*/ 236754 h 818256"/>
              <a:gd name="connsiteX1114" fmla="*/ 105894 w 818256"/>
              <a:gd name="connsiteY1114" fmla="*/ 289702 h 818256"/>
              <a:gd name="connsiteX1115" fmla="*/ 105614 w 818256"/>
              <a:gd name="connsiteY1115" fmla="*/ 290481 h 818256"/>
              <a:gd name="connsiteX1116" fmla="*/ 93291 w 818256"/>
              <a:gd name="connsiteY1116" fmla="*/ 296725 h 818256"/>
              <a:gd name="connsiteX1117" fmla="*/ 79291 w 818256"/>
              <a:gd name="connsiteY1117" fmla="*/ 298749 h 818256"/>
              <a:gd name="connsiteX1118" fmla="*/ 76612 w 818256"/>
              <a:gd name="connsiteY1118" fmla="*/ 299289 h 818256"/>
              <a:gd name="connsiteX1119" fmla="*/ 75070 w 818256"/>
              <a:gd name="connsiteY1119" fmla="*/ 301351 h 818256"/>
              <a:gd name="connsiteX1120" fmla="*/ 85457 w 818256"/>
              <a:gd name="connsiteY1120" fmla="*/ 305108 h 818256"/>
              <a:gd name="connsiteX1121" fmla="*/ 88782 w 818256"/>
              <a:gd name="connsiteY1121" fmla="*/ 305089 h 818256"/>
              <a:gd name="connsiteX1122" fmla="*/ 90468 w 818256"/>
              <a:gd name="connsiteY1122" fmla="*/ 302073 h 818256"/>
              <a:gd name="connsiteX1123" fmla="*/ 91248 w 818256"/>
              <a:gd name="connsiteY1123" fmla="*/ 302352 h 818256"/>
              <a:gd name="connsiteX1124" fmla="*/ 85496 w 818256"/>
              <a:gd name="connsiteY1124" fmla="*/ 318271 h 818256"/>
              <a:gd name="connsiteX1125" fmla="*/ 84706 w 818256"/>
              <a:gd name="connsiteY1125" fmla="*/ 317991 h 818256"/>
              <a:gd name="connsiteX1126" fmla="*/ 85197 w 818256"/>
              <a:gd name="connsiteY1126" fmla="*/ 314358 h 818256"/>
              <a:gd name="connsiteX1127" fmla="*/ 82297 w 818256"/>
              <a:gd name="connsiteY1127" fmla="*/ 312258 h 818256"/>
              <a:gd name="connsiteX1128" fmla="*/ 61812 w 818256"/>
              <a:gd name="connsiteY1128" fmla="*/ 304848 h 818256"/>
              <a:gd name="connsiteX1129" fmla="*/ 58160 w 818256"/>
              <a:gd name="connsiteY1129" fmla="*/ 304145 h 818256"/>
              <a:gd name="connsiteX1130" fmla="*/ 55924 w 818256"/>
              <a:gd name="connsiteY1130" fmla="*/ 306833 h 818256"/>
              <a:gd name="connsiteX1131" fmla="*/ 55684 w 818256"/>
              <a:gd name="connsiteY1131" fmla="*/ 307489 h 818256"/>
              <a:gd name="connsiteX1132" fmla="*/ 54903 w 818256"/>
              <a:gd name="connsiteY1132" fmla="*/ 307209 h 818256"/>
              <a:gd name="connsiteX1133" fmla="*/ 60665 w 818256"/>
              <a:gd name="connsiteY1133" fmla="*/ 291291 h 818256"/>
              <a:gd name="connsiteX1134" fmla="*/ 61446 w 818256"/>
              <a:gd name="connsiteY1134" fmla="*/ 291570 h 818256"/>
              <a:gd name="connsiteX1135" fmla="*/ 61253 w 818256"/>
              <a:gd name="connsiteY1135" fmla="*/ 292091 h 818256"/>
              <a:gd name="connsiteX1136" fmla="*/ 61022 w 818256"/>
              <a:gd name="connsiteY1136" fmla="*/ 295396 h 818256"/>
              <a:gd name="connsiteX1137" fmla="*/ 63912 w 818256"/>
              <a:gd name="connsiteY1137" fmla="*/ 297313 h 818256"/>
              <a:gd name="connsiteX1138" fmla="*/ 73047 w 818256"/>
              <a:gd name="connsiteY1138" fmla="*/ 300618 h 818256"/>
              <a:gd name="connsiteX1139" fmla="*/ 74126 w 818256"/>
              <a:gd name="connsiteY1139" fmla="*/ 297419 h 818256"/>
              <a:gd name="connsiteX1140" fmla="*/ 73692 w 818256"/>
              <a:gd name="connsiteY1140" fmla="*/ 294230 h 818256"/>
              <a:gd name="connsiteX1141" fmla="*/ 70301 w 818256"/>
              <a:gd name="connsiteY1141" fmla="*/ 291223 h 818256"/>
              <a:gd name="connsiteX1142" fmla="*/ 66485 w 818256"/>
              <a:gd name="connsiteY1142" fmla="*/ 288333 h 818256"/>
              <a:gd name="connsiteX1143" fmla="*/ 63912 w 818256"/>
              <a:gd name="connsiteY1143" fmla="*/ 284401 h 818256"/>
              <a:gd name="connsiteX1144" fmla="*/ 64221 w 818256"/>
              <a:gd name="connsiteY1144" fmla="*/ 280432 h 818256"/>
              <a:gd name="connsiteX1145" fmla="*/ 66543 w 818256"/>
              <a:gd name="connsiteY1145" fmla="*/ 277484 h 818256"/>
              <a:gd name="connsiteX1146" fmla="*/ 70214 w 818256"/>
              <a:gd name="connsiteY1146" fmla="*/ 277214 h 818256"/>
              <a:gd name="connsiteX1147" fmla="*/ 72093 w 818256"/>
              <a:gd name="connsiteY1147" fmla="*/ 278851 h 818256"/>
              <a:gd name="connsiteX1148" fmla="*/ 72131 w 818256"/>
              <a:gd name="connsiteY1148" fmla="*/ 281357 h 818256"/>
              <a:gd name="connsiteX1149" fmla="*/ 68152 w 818256"/>
              <a:gd name="connsiteY1149" fmla="*/ 283043 h 818256"/>
              <a:gd name="connsiteX1150" fmla="*/ 66283 w 818256"/>
              <a:gd name="connsiteY1150" fmla="*/ 283535 h 818256"/>
              <a:gd name="connsiteX1151" fmla="*/ 70358 w 818256"/>
              <a:gd name="connsiteY1151" fmla="*/ 288738 h 818256"/>
              <a:gd name="connsiteX1152" fmla="*/ 73586 w 818256"/>
              <a:gd name="connsiteY1152" fmla="*/ 291156 h 818256"/>
              <a:gd name="connsiteX1153" fmla="*/ 76053 w 818256"/>
              <a:gd name="connsiteY1153" fmla="*/ 294259 h 818256"/>
              <a:gd name="connsiteX1154" fmla="*/ 79811 w 818256"/>
              <a:gd name="connsiteY1154" fmla="*/ 291522 h 818256"/>
              <a:gd name="connsiteX1155" fmla="*/ 85563 w 818256"/>
              <a:gd name="connsiteY1155" fmla="*/ 290549 h 818256"/>
              <a:gd name="connsiteX1156" fmla="*/ 92260 w 818256"/>
              <a:gd name="connsiteY1156" fmla="*/ 289461 h 818256"/>
              <a:gd name="connsiteX1157" fmla="*/ 94707 w 818256"/>
              <a:gd name="connsiteY1157" fmla="*/ 288401 h 818256"/>
              <a:gd name="connsiteX1158" fmla="*/ 96211 w 818256"/>
              <a:gd name="connsiteY1158" fmla="*/ 286194 h 818256"/>
              <a:gd name="connsiteX1159" fmla="*/ 105894 w 818256"/>
              <a:gd name="connsiteY1159" fmla="*/ 289702 h 818256"/>
              <a:gd name="connsiteX1160" fmla="*/ 60501 w 818256"/>
              <a:gd name="connsiteY1160" fmla="*/ 353623 h 818256"/>
              <a:gd name="connsiteX1161" fmla="*/ 61214 w 818256"/>
              <a:gd name="connsiteY1161" fmla="*/ 349394 h 818256"/>
              <a:gd name="connsiteX1162" fmla="*/ 65290 w 818256"/>
              <a:gd name="connsiteY1162" fmla="*/ 339854 h 818256"/>
              <a:gd name="connsiteX1163" fmla="*/ 72257 w 818256"/>
              <a:gd name="connsiteY1163" fmla="*/ 337840 h 818256"/>
              <a:gd name="connsiteX1164" fmla="*/ 76728 w 818256"/>
              <a:gd name="connsiteY1164" fmla="*/ 340210 h 818256"/>
              <a:gd name="connsiteX1165" fmla="*/ 79030 w 818256"/>
              <a:gd name="connsiteY1165" fmla="*/ 344642 h 818256"/>
              <a:gd name="connsiteX1166" fmla="*/ 78828 w 818256"/>
              <a:gd name="connsiteY1166" fmla="*/ 351734 h 818256"/>
              <a:gd name="connsiteX1167" fmla="*/ 75947 w 818256"/>
              <a:gd name="connsiteY1167" fmla="*/ 368905 h 818256"/>
              <a:gd name="connsiteX1168" fmla="*/ 75118 w 818256"/>
              <a:gd name="connsiteY1168" fmla="*/ 368770 h 818256"/>
              <a:gd name="connsiteX1169" fmla="*/ 74955 w 818256"/>
              <a:gd name="connsiteY1169" fmla="*/ 364829 h 818256"/>
              <a:gd name="connsiteX1170" fmla="*/ 71785 w 818256"/>
              <a:gd name="connsiteY1170" fmla="*/ 363432 h 818256"/>
              <a:gd name="connsiteX1171" fmla="*/ 50500 w 818256"/>
              <a:gd name="connsiteY1171" fmla="*/ 359857 h 818256"/>
              <a:gd name="connsiteX1172" fmla="*/ 46164 w 818256"/>
              <a:gd name="connsiteY1172" fmla="*/ 359848 h 818256"/>
              <a:gd name="connsiteX1173" fmla="*/ 44728 w 818256"/>
              <a:gd name="connsiteY1173" fmla="*/ 363413 h 818256"/>
              <a:gd name="connsiteX1174" fmla="*/ 43909 w 818256"/>
              <a:gd name="connsiteY1174" fmla="*/ 363278 h 818256"/>
              <a:gd name="connsiteX1175" fmla="*/ 46674 w 818256"/>
              <a:gd name="connsiteY1175" fmla="*/ 346772 h 818256"/>
              <a:gd name="connsiteX1176" fmla="*/ 47503 w 818256"/>
              <a:gd name="connsiteY1176" fmla="*/ 346917 h 818256"/>
              <a:gd name="connsiteX1177" fmla="*/ 47416 w 818256"/>
              <a:gd name="connsiteY1177" fmla="*/ 350000 h 818256"/>
              <a:gd name="connsiteX1178" fmla="*/ 48245 w 818256"/>
              <a:gd name="connsiteY1178" fmla="*/ 351233 h 818256"/>
              <a:gd name="connsiteX1179" fmla="*/ 51164 w 818256"/>
              <a:gd name="connsiteY1179" fmla="*/ 352052 h 818256"/>
              <a:gd name="connsiteX1180" fmla="*/ 60501 w 818256"/>
              <a:gd name="connsiteY1180" fmla="*/ 353623 h 818256"/>
              <a:gd name="connsiteX1181" fmla="*/ 62583 w 818256"/>
              <a:gd name="connsiteY1181" fmla="*/ 353980 h 818256"/>
              <a:gd name="connsiteX1182" fmla="*/ 72257 w 818256"/>
              <a:gd name="connsiteY1182" fmla="*/ 355599 h 818256"/>
              <a:gd name="connsiteX1183" fmla="*/ 75591 w 818256"/>
              <a:gd name="connsiteY1183" fmla="*/ 355502 h 818256"/>
              <a:gd name="connsiteX1184" fmla="*/ 76920 w 818256"/>
              <a:gd name="connsiteY1184" fmla="*/ 353296 h 818256"/>
              <a:gd name="connsiteX1185" fmla="*/ 75754 w 818256"/>
              <a:gd name="connsiteY1185" fmla="*/ 348825 h 818256"/>
              <a:gd name="connsiteX1186" fmla="*/ 71332 w 818256"/>
              <a:gd name="connsiteY1186" fmla="*/ 346637 h 818256"/>
              <a:gd name="connsiteX1187" fmla="*/ 66591 w 818256"/>
              <a:gd name="connsiteY1187" fmla="*/ 347148 h 818256"/>
              <a:gd name="connsiteX1188" fmla="*/ 63806 w 818256"/>
              <a:gd name="connsiteY1188" fmla="*/ 349614 h 818256"/>
              <a:gd name="connsiteX1189" fmla="*/ 62583 w 818256"/>
              <a:gd name="connsiteY1189" fmla="*/ 353980 h 818256"/>
              <a:gd name="connsiteX1190" fmla="*/ 82807 w 818256"/>
              <a:gd name="connsiteY1190" fmla="*/ 323040 h 818256"/>
              <a:gd name="connsiteX1191" fmla="*/ 83627 w 818256"/>
              <a:gd name="connsiteY1191" fmla="*/ 323185 h 818256"/>
              <a:gd name="connsiteX1192" fmla="*/ 80823 w 818256"/>
              <a:gd name="connsiteY1192" fmla="*/ 339873 h 818256"/>
              <a:gd name="connsiteX1193" fmla="*/ 80004 w 818256"/>
              <a:gd name="connsiteY1193" fmla="*/ 339738 h 818256"/>
              <a:gd name="connsiteX1194" fmla="*/ 80177 w 818256"/>
              <a:gd name="connsiteY1194" fmla="*/ 338697 h 818256"/>
              <a:gd name="connsiteX1195" fmla="*/ 80052 w 818256"/>
              <a:gd name="connsiteY1195" fmla="*/ 336356 h 818256"/>
              <a:gd name="connsiteX1196" fmla="*/ 79011 w 818256"/>
              <a:gd name="connsiteY1196" fmla="*/ 335181 h 818256"/>
              <a:gd name="connsiteX1197" fmla="*/ 76111 w 818256"/>
              <a:gd name="connsiteY1197" fmla="*/ 334458 h 818256"/>
              <a:gd name="connsiteX1198" fmla="*/ 54961 w 818256"/>
              <a:gd name="connsiteY1198" fmla="*/ 330903 h 818256"/>
              <a:gd name="connsiteX1199" fmla="*/ 52012 w 818256"/>
              <a:gd name="connsiteY1199" fmla="*/ 330604 h 818256"/>
              <a:gd name="connsiteX1200" fmla="*/ 50654 w 818256"/>
              <a:gd name="connsiteY1200" fmla="*/ 331404 h 818256"/>
              <a:gd name="connsiteX1201" fmla="*/ 49738 w 818256"/>
              <a:gd name="connsiteY1201" fmla="*/ 333581 h 818256"/>
              <a:gd name="connsiteX1202" fmla="*/ 49565 w 818256"/>
              <a:gd name="connsiteY1202" fmla="*/ 334622 h 818256"/>
              <a:gd name="connsiteX1203" fmla="*/ 48746 w 818256"/>
              <a:gd name="connsiteY1203" fmla="*/ 334487 h 818256"/>
              <a:gd name="connsiteX1204" fmla="*/ 51550 w 818256"/>
              <a:gd name="connsiteY1204" fmla="*/ 317789 h 818256"/>
              <a:gd name="connsiteX1205" fmla="*/ 52369 w 818256"/>
              <a:gd name="connsiteY1205" fmla="*/ 317933 h 818256"/>
              <a:gd name="connsiteX1206" fmla="*/ 52196 w 818256"/>
              <a:gd name="connsiteY1206" fmla="*/ 318974 h 818256"/>
              <a:gd name="connsiteX1207" fmla="*/ 52311 w 818256"/>
              <a:gd name="connsiteY1207" fmla="*/ 321315 h 818256"/>
              <a:gd name="connsiteX1208" fmla="*/ 53352 w 818256"/>
              <a:gd name="connsiteY1208" fmla="*/ 322491 h 818256"/>
              <a:gd name="connsiteX1209" fmla="*/ 56262 w 818256"/>
              <a:gd name="connsiteY1209" fmla="*/ 323213 h 818256"/>
              <a:gd name="connsiteX1210" fmla="*/ 77402 w 818256"/>
              <a:gd name="connsiteY1210" fmla="*/ 326759 h 818256"/>
              <a:gd name="connsiteX1211" fmla="*/ 80351 w 818256"/>
              <a:gd name="connsiteY1211" fmla="*/ 327067 h 818256"/>
              <a:gd name="connsiteX1212" fmla="*/ 81719 w 818256"/>
              <a:gd name="connsiteY1212" fmla="*/ 326258 h 818256"/>
              <a:gd name="connsiteX1213" fmla="*/ 82624 w 818256"/>
              <a:gd name="connsiteY1213" fmla="*/ 324081 h 818256"/>
              <a:gd name="connsiteX1214" fmla="*/ 82807 w 818256"/>
              <a:gd name="connsiteY1214" fmla="*/ 323040 h 818256"/>
              <a:gd name="connsiteX1215" fmla="*/ 42984 w 818256"/>
              <a:gd name="connsiteY1215" fmla="*/ 372711 h 818256"/>
              <a:gd name="connsiteX1216" fmla="*/ 51733 w 818256"/>
              <a:gd name="connsiteY1216" fmla="*/ 373376 h 818256"/>
              <a:gd name="connsiteX1217" fmla="*/ 51675 w 818256"/>
              <a:gd name="connsiteY1217" fmla="*/ 374204 h 818256"/>
              <a:gd name="connsiteX1218" fmla="*/ 47195 w 818256"/>
              <a:gd name="connsiteY1218" fmla="*/ 375563 h 818256"/>
              <a:gd name="connsiteX1219" fmla="*/ 44882 w 818256"/>
              <a:gd name="connsiteY1219" fmla="*/ 377972 h 818256"/>
              <a:gd name="connsiteX1220" fmla="*/ 44208 w 818256"/>
              <a:gd name="connsiteY1220" fmla="*/ 381113 h 818256"/>
              <a:gd name="connsiteX1221" fmla="*/ 44025 w 818256"/>
              <a:gd name="connsiteY1221" fmla="*/ 383561 h 818256"/>
              <a:gd name="connsiteX1222" fmla="*/ 69077 w 818256"/>
              <a:gd name="connsiteY1222" fmla="*/ 385459 h 818256"/>
              <a:gd name="connsiteX1223" fmla="*/ 72228 w 818256"/>
              <a:gd name="connsiteY1223" fmla="*/ 385429 h 818256"/>
              <a:gd name="connsiteX1224" fmla="*/ 73403 w 818256"/>
              <a:gd name="connsiteY1224" fmla="*/ 384447 h 818256"/>
              <a:gd name="connsiteX1225" fmla="*/ 74039 w 818256"/>
              <a:gd name="connsiteY1225" fmla="*/ 382327 h 818256"/>
              <a:gd name="connsiteX1226" fmla="*/ 74116 w 818256"/>
              <a:gd name="connsiteY1226" fmla="*/ 381267 h 818256"/>
              <a:gd name="connsiteX1227" fmla="*/ 74945 w 818256"/>
              <a:gd name="connsiteY1227" fmla="*/ 381335 h 818256"/>
              <a:gd name="connsiteX1228" fmla="*/ 73673 w 818256"/>
              <a:gd name="connsiteY1228" fmla="*/ 398206 h 818256"/>
              <a:gd name="connsiteX1229" fmla="*/ 72835 w 818256"/>
              <a:gd name="connsiteY1229" fmla="*/ 398148 h 818256"/>
              <a:gd name="connsiteX1230" fmla="*/ 72922 w 818256"/>
              <a:gd name="connsiteY1230" fmla="*/ 397080 h 818256"/>
              <a:gd name="connsiteX1231" fmla="*/ 72584 w 818256"/>
              <a:gd name="connsiteY1231" fmla="*/ 394786 h 818256"/>
              <a:gd name="connsiteX1232" fmla="*/ 71495 w 818256"/>
              <a:gd name="connsiteY1232" fmla="*/ 393726 h 818256"/>
              <a:gd name="connsiteX1233" fmla="*/ 68489 w 818256"/>
              <a:gd name="connsiteY1233" fmla="*/ 393244 h 818256"/>
              <a:gd name="connsiteX1234" fmla="*/ 43437 w 818256"/>
              <a:gd name="connsiteY1234" fmla="*/ 391347 h 818256"/>
              <a:gd name="connsiteX1235" fmla="*/ 43263 w 818256"/>
              <a:gd name="connsiteY1235" fmla="*/ 393687 h 818256"/>
              <a:gd name="connsiteX1236" fmla="*/ 44285 w 818256"/>
              <a:gd name="connsiteY1236" fmla="*/ 398524 h 818256"/>
              <a:gd name="connsiteX1237" fmla="*/ 49604 w 818256"/>
              <a:gd name="connsiteY1237" fmla="*/ 401550 h 818256"/>
              <a:gd name="connsiteX1238" fmla="*/ 49526 w 818256"/>
              <a:gd name="connsiteY1238" fmla="*/ 402485 h 818256"/>
              <a:gd name="connsiteX1239" fmla="*/ 40777 w 818256"/>
              <a:gd name="connsiteY1239" fmla="*/ 401820 h 818256"/>
              <a:gd name="connsiteX1240" fmla="*/ 42984 w 818256"/>
              <a:gd name="connsiteY1240" fmla="*/ 372711 h 818256"/>
              <a:gd name="connsiteX1241" fmla="*/ 41269 w 818256"/>
              <a:gd name="connsiteY1241" fmla="*/ 411397 h 818256"/>
              <a:gd name="connsiteX1242" fmla="*/ 50047 w 818256"/>
              <a:gd name="connsiteY1242" fmla="*/ 411262 h 818256"/>
              <a:gd name="connsiteX1243" fmla="*/ 50066 w 818256"/>
              <a:gd name="connsiteY1243" fmla="*/ 412101 h 818256"/>
              <a:gd name="connsiteX1244" fmla="*/ 45721 w 818256"/>
              <a:gd name="connsiteY1244" fmla="*/ 413864 h 818256"/>
              <a:gd name="connsiteX1245" fmla="*/ 43649 w 818256"/>
              <a:gd name="connsiteY1245" fmla="*/ 416466 h 818256"/>
              <a:gd name="connsiteX1246" fmla="*/ 43263 w 818256"/>
              <a:gd name="connsiteY1246" fmla="*/ 419665 h 818256"/>
              <a:gd name="connsiteX1247" fmla="*/ 43302 w 818256"/>
              <a:gd name="connsiteY1247" fmla="*/ 422112 h 818256"/>
              <a:gd name="connsiteX1248" fmla="*/ 68412 w 818256"/>
              <a:gd name="connsiteY1248" fmla="*/ 421726 h 818256"/>
              <a:gd name="connsiteX1249" fmla="*/ 71553 w 818256"/>
              <a:gd name="connsiteY1249" fmla="*/ 421408 h 818256"/>
              <a:gd name="connsiteX1250" fmla="*/ 72632 w 818256"/>
              <a:gd name="connsiteY1250" fmla="*/ 420330 h 818256"/>
              <a:gd name="connsiteX1251" fmla="*/ 73076 w 818256"/>
              <a:gd name="connsiteY1251" fmla="*/ 418152 h 818256"/>
              <a:gd name="connsiteX1252" fmla="*/ 73056 w 818256"/>
              <a:gd name="connsiteY1252" fmla="*/ 417092 h 818256"/>
              <a:gd name="connsiteX1253" fmla="*/ 73885 w 818256"/>
              <a:gd name="connsiteY1253" fmla="*/ 417082 h 818256"/>
              <a:gd name="connsiteX1254" fmla="*/ 74155 w 818256"/>
              <a:gd name="connsiteY1254" fmla="*/ 434002 h 818256"/>
              <a:gd name="connsiteX1255" fmla="*/ 73317 w 818256"/>
              <a:gd name="connsiteY1255" fmla="*/ 434012 h 818256"/>
              <a:gd name="connsiteX1256" fmla="*/ 73297 w 818256"/>
              <a:gd name="connsiteY1256" fmla="*/ 432943 h 818256"/>
              <a:gd name="connsiteX1257" fmla="*/ 72758 w 818256"/>
              <a:gd name="connsiteY1257" fmla="*/ 430698 h 818256"/>
              <a:gd name="connsiteX1258" fmla="*/ 71582 w 818256"/>
              <a:gd name="connsiteY1258" fmla="*/ 429743 h 818256"/>
              <a:gd name="connsiteX1259" fmla="*/ 68537 w 818256"/>
              <a:gd name="connsiteY1259" fmla="*/ 429531 h 818256"/>
              <a:gd name="connsiteX1260" fmla="*/ 43418 w 818256"/>
              <a:gd name="connsiteY1260" fmla="*/ 429917 h 818256"/>
              <a:gd name="connsiteX1261" fmla="*/ 43456 w 818256"/>
              <a:gd name="connsiteY1261" fmla="*/ 432268 h 818256"/>
              <a:gd name="connsiteX1262" fmla="*/ 44921 w 818256"/>
              <a:gd name="connsiteY1262" fmla="*/ 436990 h 818256"/>
              <a:gd name="connsiteX1263" fmla="*/ 50490 w 818256"/>
              <a:gd name="connsiteY1263" fmla="*/ 439523 h 818256"/>
              <a:gd name="connsiteX1264" fmla="*/ 50500 w 818256"/>
              <a:gd name="connsiteY1264" fmla="*/ 440448 h 818256"/>
              <a:gd name="connsiteX1265" fmla="*/ 41722 w 818256"/>
              <a:gd name="connsiteY1265" fmla="*/ 440593 h 818256"/>
              <a:gd name="connsiteX1266" fmla="*/ 41269 w 818256"/>
              <a:gd name="connsiteY1266" fmla="*/ 411397 h 818256"/>
              <a:gd name="connsiteX1267" fmla="*/ 44362 w 818256"/>
              <a:gd name="connsiteY1267" fmla="*/ 452155 h 818256"/>
              <a:gd name="connsiteX1268" fmla="*/ 45759 w 818256"/>
              <a:gd name="connsiteY1268" fmla="*/ 455365 h 818256"/>
              <a:gd name="connsiteX1269" fmla="*/ 49016 w 818256"/>
              <a:gd name="connsiteY1269" fmla="*/ 455605 h 818256"/>
              <a:gd name="connsiteX1270" fmla="*/ 71322 w 818256"/>
              <a:gd name="connsiteY1270" fmla="*/ 451857 h 818256"/>
              <a:gd name="connsiteX1271" fmla="*/ 74540 w 818256"/>
              <a:gd name="connsiteY1271" fmla="*/ 450537 h 818256"/>
              <a:gd name="connsiteX1272" fmla="*/ 74772 w 818256"/>
              <a:gd name="connsiteY1272" fmla="*/ 446943 h 818256"/>
              <a:gd name="connsiteX1273" fmla="*/ 75600 w 818256"/>
              <a:gd name="connsiteY1273" fmla="*/ 446808 h 818256"/>
              <a:gd name="connsiteX1274" fmla="*/ 78308 w 818256"/>
              <a:gd name="connsiteY1274" fmla="*/ 462919 h 818256"/>
              <a:gd name="connsiteX1275" fmla="*/ 77479 w 818256"/>
              <a:gd name="connsiteY1275" fmla="*/ 463054 h 818256"/>
              <a:gd name="connsiteX1276" fmla="*/ 76708 w 818256"/>
              <a:gd name="connsiteY1276" fmla="*/ 460394 h 818256"/>
              <a:gd name="connsiteX1277" fmla="*/ 75446 w 818256"/>
              <a:gd name="connsiteY1277" fmla="*/ 459430 h 818256"/>
              <a:gd name="connsiteX1278" fmla="*/ 72758 w 818256"/>
              <a:gd name="connsiteY1278" fmla="*/ 459517 h 818256"/>
              <a:gd name="connsiteX1279" fmla="*/ 47599 w 818256"/>
              <a:gd name="connsiteY1279" fmla="*/ 463747 h 818256"/>
              <a:gd name="connsiteX1280" fmla="*/ 48891 w 818256"/>
              <a:gd name="connsiteY1280" fmla="*/ 471446 h 818256"/>
              <a:gd name="connsiteX1281" fmla="*/ 58468 w 818256"/>
              <a:gd name="connsiteY1281" fmla="*/ 469837 h 818256"/>
              <a:gd name="connsiteX1282" fmla="*/ 67680 w 818256"/>
              <a:gd name="connsiteY1282" fmla="*/ 468594 h 818256"/>
              <a:gd name="connsiteX1283" fmla="*/ 73933 w 818256"/>
              <a:gd name="connsiteY1283" fmla="*/ 469220 h 818256"/>
              <a:gd name="connsiteX1284" fmla="*/ 78761 w 818256"/>
              <a:gd name="connsiteY1284" fmla="*/ 471947 h 818256"/>
              <a:gd name="connsiteX1285" fmla="*/ 80967 w 818256"/>
              <a:gd name="connsiteY1285" fmla="*/ 476369 h 818256"/>
              <a:gd name="connsiteX1286" fmla="*/ 80351 w 818256"/>
              <a:gd name="connsiteY1286" fmla="*/ 480166 h 818256"/>
              <a:gd name="connsiteX1287" fmla="*/ 77547 w 818256"/>
              <a:gd name="connsiteY1287" fmla="*/ 481948 h 818256"/>
              <a:gd name="connsiteX1288" fmla="*/ 74964 w 818256"/>
              <a:gd name="connsiteY1288" fmla="*/ 481582 h 818256"/>
              <a:gd name="connsiteX1289" fmla="*/ 73625 w 818256"/>
              <a:gd name="connsiteY1289" fmla="*/ 479482 h 818256"/>
              <a:gd name="connsiteX1290" fmla="*/ 76496 w 818256"/>
              <a:gd name="connsiteY1290" fmla="*/ 475907 h 818256"/>
              <a:gd name="connsiteX1291" fmla="*/ 77807 w 818256"/>
              <a:gd name="connsiteY1291" fmla="*/ 474472 h 818256"/>
              <a:gd name="connsiteX1292" fmla="*/ 75282 w 818256"/>
              <a:gd name="connsiteY1292" fmla="*/ 471648 h 818256"/>
              <a:gd name="connsiteX1293" fmla="*/ 69405 w 818256"/>
              <a:gd name="connsiteY1293" fmla="*/ 470338 h 818256"/>
              <a:gd name="connsiteX1294" fmla="*/ 59162 w 818256"/>
              <a:gd name="connsiteY1294" fmla="*/ 471504 h 818256"/>
              <a:gd name="connsiteX1295" fmla="*/ 53101 w 818256"/>
              <a:gd name="connsiteY1295" fmla="*/ 472525 h 818256"/>
              <a:gd name="connsiteX1296" fmla="*/ 49690 w 818256"/>
              <a:gd name="connsiteY1296" fmla="*/ 473431 h 818256"/>
              <a:gd name="connsiteX1297" fmla="*/ 48630 w 818256"/>
              <a:gd name="connsiteY1297" fmla="*/ 474867 h 818256"/>
              <a:gd name="connsiteX1298" fmla="*/ 48727 w 818256"/>
              <a:gd name="connsiteY1298" fmla="*/ 478181 h 818256"/>
              <a:gd name="connsiteX1299" fmla="*/ 47908 w 818256"/>
              <a:gd name="connsiteY1299" fmla="*/ 478326 h 818256"/>
              <a:gd name="connsiteX1300" fmla="*/ 43533 w 818256"/>
              <a:gd name="connsiteY1300" fmla="*/ 452290 h 818256"/>
              <a:gd name="connsiteX1301" fmla="*/ 44362 w 818256"/>
              <a:gd name="connsiteY1301" fmla="*/ 452155 h 818256"/>
              <a:gd name="connsiteX1302" fmla="*/ 51531 w 818256"/>
              <a:gd name="connsiteY1302" fmla="*/ 494205 h 818256"/>
              <a:gd name="connsiteX1303" fmla="*/ 53130 w 818256"/>
              <a:gd name="connsiteY1303" fmla="*/ 496315 h 818256"/>
              <a:gd name="connsiteX1304" fmla="*/ 59470 w 818256"/>
              <a:gd name="connsiteY1304" fmla="*/ 498407 h 818256"/>
              <a:gd name="connsiteX1305" fmla="*/ 72796 w 818256"/>
              <a:gd name="connsiteY1305" fmla="*/ 501894 h 818256"/>
              <a:gd name="connsiteX1306" fmla="*/ 74377 w 818256"/>
              <a:gd name="connsiteY1306" fmla="*/ 501441 h 818256"/>
              <a:gd name="connsiteX1307" fmla="*/ 72247 w 818256"/>
              <a:gd name="connsiteY1307" fmla="*/ 494089 h 818256"/>
              <a:gd name="connsiteX1308" fmla="*/ 73991 w 818256"/>
              <a:gd name="connsiteY1308" fmla="*/ 493578 h 818256"/>
              <a:gd name="connsiteX1309" fmla="*/ 76121 w 818256"/>
              <a:gd name="connsiteY1309" fmla="*/ 500930 h 818256"/>
              <a:gd name="connsiteX1310" fmla="*/ 80360 w 818256"/>
              <a:gd name="connsiteY1310" fmla="*/ 499697 h 818256"/>
              <a:gd name="connsiteX1311" fmla="*/ 82634 w 818256"/>
              <a:gd name="connsiteY1311" fmla="*/ 498974 h 818256"/>
              <a:gd name="connsiteX1312" fmla="*/ 84050 w 818256"/>
              <a:gd name="connsiteY1312" fmla="*/ 497260 h 818256"/>
              <a:gd name="connsiteX1313" fmla="*/ 83944 w 818256"/>
              <a:gd name="connsiteY1313" fmla="*/ 495140 h 818256"/>
              <a:gd name="connsiteX1314" fmla="*/ 83434 w 818256"/>
              <a:gd name="connsiteY1314" fmla="*/ 493395 h 818256"/>
              <a:gd name="connsiteX1315" fmla="*/ 84234 w 818256"/>
              <a:gd name="connsiteY1315" fmla="*/ 493155 h 818256"/>
              <a:gd name="connsiteX1316" fmla="*/ 89311 w 818256"/>
              <a:gd name="connsiteY1316" fmla="*/ 510644 h 818256"/>
              <a:gd name="connsiteX1317" fmla="*/ 88512 w 818256"/>
              <a:gd name="connsiteY1317" fmla="*/ 510875 h 818256"/>
              <a:gd name="connsiteX1318" fmla="*/ 88040 w 818256"/>
              <a:gd name="connsiteY1318" fmla="*/ 509246 h 818256"/>
              <a:gd name="connsiteX1319" fmla="*/ 86922 w 818256"/>
              <a:gd name="connsiteY1319" fmla="*/ 507213 h 818256"/>
              <a:gd name="connsiteX1320" fmla="*/ 85534 w 818256"/>
              <a:gd name="connsiteY1320" fmla="*/ 506596 h 818256"/>
              <a:gd name="connsiteX1321" fmla="*/ 82538 w 818256"/>
              <a:gd name="connsiteY1321" fmla="*/ 507194 h 818256"/>
              <a:gd name="connsiteX1322" fmla="*/ 78298 w 818256"/>
              <a:gd name="connsiteY1322" fmla="*/ 508427 h 818256"/>
              <a:gd name="connsiteX1323" fmla="*/ 80428 w 818256"/>
              <a:gd name="connsiteY1323" fmla="*/ 515770 h 818256"/>
              <a:gd name="connsiteX1324" fmla="*/ 78684 w 818256"/>
              <a:gd name="connsiteY1324" fmla="*/ 516280 h 818256"/>
              <a:gd name="connsiteX1325" fmla="*/ 76554 w 818256"/>
              <a:gd name="connsiteY1325" fmla="*/ 508928 h 818256"/>
              <a:gd name="connsiteX1326" fmla="*/ 76265 w 818256"/>
              <a:gd name="connsiteY1326" fmla="*/ 509015 h 818256"/>
              <a:gd name="connsiteX1327" fmla="*/ 64972 w 818256"/>
              <a:gd name="connsiteY1327" fmla="*/ 520260 h 818256"/>
              <a:gd name="connsiteX1328" fmla="*/ 61995 w 818256"/>
              <a:gd name="connsiteY1328" fmla="*/ 523381 h 818256"/>
              <a:gd name="connsiteX1329" fmla="*/ 61147 w 818256"/>
              <a:gd name="connsiteY1329" fmla="*/ 527323 h 818256"/>
              <a:gd name="connsiteX1330" fmla="*/ 60347 w 818256"/>
              <a:gd name="connsiteY1330" fmla="*/ 527554 h 818256"/>
              <a:gd name="connsiteX1331" fmla="*/ 56002 w 818256"/>
              <a:gd name="connsiteY1331" fmla="*/ 512589 h 818256"/>
              <a:gd name="connsiteX1332" fmla="*/ 56801 w 818256"/>
              <a:gd name="connsiteY1332" fmla="*/ 512358 h 818256"/>
              <a:gd name="connsiteX1333" fmla="*/ 57004 w 818256"/>
              <a:gd name="connsiteY1333" fmla="*/ 513023 h 818256"/>
              <a:gd name="connsiteX1334" fmla="*/ 58950 w 818256"/>
              <a:gd name="connsiteY1334" fmla="*/ 515105 h 818256"/>
              <a:gd name="connsiteX1335" fmla="*/ 62640 w 818256"/>
              <a:gd name="connsiteY1335" fmla="*/ 512030 h 818256"/>
              <a:gd name="connsiteX1336" fmla="*/ 71293 w 818256"/>
              <a:gd name="connsiteY1336" fmla="*/ 503378 h 818256"/>
              <a:gd name="connsiteX1337" fmla="*/ 60289 w 818256"/>
              <a:gd name="connsiteY1337" fmla="*/ 500468 h 818256"/>
              <a:gd name="connsiteX1338" fmla="*/ 55038 w 818256"/>
              <a:gd name="connsiteY1338" fmla="*/ 499736 h 818256"/>
              <a:gd name="connsiteX1339" fmla="*/ 54296 w 818256"/>
              <a:gd name="connsiteY1339" fmla="*/ 503716 h 818256"/>
              <a:gd name="connsiteX1340" fmla="*/ 53496 w 818256"/>
              <a:gd name="connsiteY1340" fmla="*/ 503947 h 818256"/>
              <a:gd name="connsiteX1341" fmla="*/ 50731 w 818256"/>
              <a:gd name="connsiteY1341" fmla="*/ 494446 h 818256"/>
              <a:gd name="connsiteX1342" fmla="*/ 51531 w 818256"/>
              <a:gd name="connsiteY1342" fmla="*/ 494205 h 818256"/>
              <a:gd name="connsiteX1343" fmla="*/ 109036 w 818256"/>
              <a:gd name="connsiteY1343" fmla="*/ 539174 h 818256"/>
              <a:gd name="connsiteX1344" fmla="*/ 109421 w 818256"/>
              <a:gd name="connsiteY1344" fmla="*/ 539907 h 818256"/>
              <a:gd name="connsiteX1345" fmla="*/ 105798 w 818256"/>
              <a:gd name="connsiteY1345" fmla="*/ 553241 h 818256"/>
              <a:gd name="connsiteX1346" fmla="*/ 97926 w 818256"/>
              <a:gd name="connsiteY1346" fmla="*/ 564987 h 818256"/>
              <a:gd name="connsiteX1347" fmla="*/ 96529 w 818256"/>
              <a:gd name="connsiteY1347" fmla="*/ 567329 h 818256"/>
              <a:gd name="connsiteX1348" fmla="*/ 97030 w 818256"/>
              <a:gd name="connsiteY1348" fmla="*/ 569863 h 818256"/>
              <a:gd name="connsiteX1349" fmla="*/ 106771 w 818256"/>
              <a:gd name="connsiteY1349" fmla="*/ 564669 h 818256"/>
              <a:gd name="connsiteX1350" fmla="*/ 108987 w 818256"/>
              <a:gd name="connsiteY1350" fmla="*/ 562184 h 818256"/>
              <a:gd name="connsiteX1351" fmla="*/ 107879 w 818256"/>
              <a:gd name="connsiteY1351" fmla="*/ 558917 h 818256"/>
              <a:gd name="connsiteX1352" fmla="*/ 108612 w 818256"/>
              <a:gd name="connsiteY1352" fmla="*/ 558523 h 818256"/>
              <a:gd name="connsiteX1353" fmla="*/ 116570 w 818256"/>
              <a:gd name="connsiteY1353" fmla="*/ 573457 h 818256"/>
              <a:gd name="connsiteX1354" fmla="*/ 115838 w 818256"/>
              <a:gd name="connsiteY1354" fmla="*/ 573852 h 818256"/>
              <a:gd name="connsiteX1355" fmla="*/ 113468 w 818256"/>
              <a:gd name="connsiteY1355" fmla="*/ 571057 h 818256"/>
              <a:gd name="connsiteX1356" fmla="*/ 109970 w 818256"/>
              <a:gd name="connsiteY1356" fmla="*/ 571809 h 818256"/>
              <a:gd name="connsiteX1357" fmla="*/ 90738 w 818256"/>
              <a:gd name="connsiteY1357" fmla="*/ 582052 h 818256"/>
              <a:gd name="connsiteX1358" fmla="*/ 87770 w 818256"/>
              <a:gd name="connsiteY1358" fmla="*/ 584287 h 818256"/>
              <a:gd name="connsiteX1359" fmla="*/ 88271 w 818256"/>
              <a:gd name="connsiteY1359" fmla="*/ 587757 h 818256"/>
              <a:gd name="connsiteX1360" fmla="*/ 88599 w 818256"/>
              <a:gd name="connsiteY1360" fmla="*/ 588363 h 818256"/>
              <a:gd name="connsiteX1361" fmla="*/ 87866 w 818256"/>
              <a:gd name="connsiteY1361" fmla="*/ 588758 h 818256"/>
              <a:gd name="connsiteX1362" fmla="*/ 79907 w 818256"/>
              <a:gd name="connsiteY1362" fmla="*/ 573814 h 818256"/>
              <a:gd name="connsiteX1363" fmla="*/ 80640 w 818256"/>
              <a:gd name="connsiteY1363" fmla="*/ 573428 h 818256"/>
              <a:gd name="connsiteX1364" fmla="*/ 80900 w 818256"/>
              <a:gd name="connsiteY1364" fmla="*/ 573920 h 818256"/>
              <a:gd name="connsiteX1365" fmla="*/ 83193 w 818256"/>
              <a:gd name="connsiteY1365" fmla="*/ 576309 h 818256"/>
              <a:gd name="connsiteX1366" fmla="*/ 86556 w 818256"/>
              <a:gd name="connsiteY1366" fmla="*/ 575442 h 818256"/>
              <a:gd name="connsiteX1367" fmla="*/ 95122 w 818256"/>
              <a:gd name="connsiteY1367" fmla="*/ 570874 h 818256"/>
              <a:gd name="connsiteX1368" fmla="*/ 93474 w 818256"/>
              <a:gd name="connsiteY1368" fmla="*/ 567936 h 818256"/>
              <a:gd name="connsiteX1369" fmla="*/ 90815 w 818256"/>
              <a:gd name="connsiteY1369" fmla="*/ 566115 h 818256"/>
              <a:gd name="connsiteX1370" fmla="*/ 86315 w 818256"/>
              <a:gd name="connsiteY1370" fmla="*/ 566616 h 818256"/>
              <a:gd name="connsiteX1371" fmla="*/ 81613 w 818256"/>
              <a:gd name="connsiteY1371" fmla="*/ 567512 h 818256"/>
              <a:gd name="connsiteX1372" fmla="*/ 76968 w 818256"/>
              <a:gd name="connsiteY1372" fmla="*/ 566789 h 818256"/>
              <a:gd name="connsiteX1373" fmla="*/ 74232 w 818256"/>
              <a:gd name="connsiteY1373" fmla="*/ 563899 h 818256"/>
              <a:gd name="connsiteX1374" fmla="*/ 73596 w 818256"/>
              <a:gd name="connsiteY1374" fmla="*/ 560208 h 818256"/>
              <a:gd name="connsiteX1375" fmla="*/ 75851 w 818256"/>
              <a:gd name="connsiteY1375" fmla="*/ 557299 h 818256"/>
              <a:gd name="connsiteX1376" fmla="*/ 78327 w 818256"/>
              <a:gd name="connsiteY1376" fmla="*/ 557010 h 818256"/>
              <a:gd name="connsiteX1377" fmla="*/ 80216 w 818256"/>
              <a:gd name="connsiteY1377" fmla="*/ 558648 h 818256"/>
              <a:gd name="connsiteX1378" fmla="*/ 78799 w 818256"/>
              <a:gd name="connsiteY1378" fmla="*/ 562733 h 818256"/>
              <a:gd name="connsiteX1379" fmla="*/ 77913 w 818256"/>
              <a:gd name="connsiteY1379" fmla="*/ 564448 h 818256"/>
              <a:gd name="connsiteX1380" fmla="*/ 84503 w 818256"/>
              <a:gd name="connsiteY1380" fmla="*/ 564910 h 818256"/>
              <a:gd name="connsiteX1381" fmla="*/ 88464 w 818256"/>
              <a:gd name="connsiteY1381" fmla="*/ 564130 h 818256"/>
              <a:gd name="connsiteX1382" fmla="*/ 92414 w 818256"/>
              <a:gd name="connsiteY1382" fmla="*/ 564380 h 818256"/>
              <a:gd name="connsiteX1383" fmla="*/ 92906 w 818256"/>
              <a:gd name="connsiteY1383" fmla="*/ 559765 h 818256"/>
              <a:gd name="connsiteX1384" fmla="*/ 96037 w 818256"/>
              <a:gd name="connsiteY1384" fmla="*/ 554832 h 818256"/>
              <a:gd name="connsiteX1385" fmla="*/ 99718 w 818256"/>
              <a:gd name="connsiteY1385" fmla="*/ 549127 h 818256"/>
              <a:gd name="connsiteX1386" fmla="*/ 100566 w 818256"/>
              <a:gd name="connsiteY1386" fmla="*/ 546613 h 818256"/>
              <a:gd name="connsiteX1387" fmla="*/ 99939 w 818256"/>
              <a:gd name="connsiteY1387" fmla="*/ 544021 h 818256"/>
              <a:gd name="connsiteX1388" fmla="*/ 109036 w 818256"/>
              <a:gd name="connsiteY1388" fmla="*/ 539174 h 818256"/>
              <a:gd name="connsiteX1389" fmla="*/ 119230 w 818256"/>
              <a:gd name="connsiteY1389" fmla="*/ 595166 h 818256"/>
              <a:gd name="connsiteX1390" fmla="*/ 125416 w 818256"/>
              <a:gd name="connsiteY1390" fmla="*/ 604705 h 818256"/>
              <a:gd name="connsiteX1391" fmla="*/ 128846 w 818256"/>
              <a:gd name="connsiteY1391" fmla="*/ 604166 h 818256"/>
              <a:gd name="connsiteX1392" fmla="*/ 131428 w 818256"/>
              <a:gd name="connsiteY1392" fmla="*/ 603289 h 818256"/>
              <a:gd name="connsiteX1393" fmla="*/ 132546 w 818256"/>
              <a:gd name="connsiteY1393" fmla="*/ 601265 h 818256"/>
              <a:gd name="connsiteX1394" fmla="*/ 131303 w 818256"/>
              <a:gd name="connsiteY1394" fmla="*/ 598269 h 818256"/>
              <a:gd name="connsiteX1395" fmla="*/ 131997 w 818256"/>
              <a:gd name="connsiteY1395" fmla="*/ 597816 h 818256"/>
              <a:gd name="connsiteX1396" fmla="*/ 137884 w 818256"/>
              <a:gd name="connsiteY1396" fmla="*/ 606874 h 818256"/>
              <a:gd name="connsiteX1397" fmla="*/ 137181 w 818256"/>
              <a:gd name="connsiteY1397" fmla="*/ 607335 h 818256"/>
              <a:gd name="connsiteX1398" fmla="*/ 134387 w 818256"/>
              <a:gd name="connsiteY1398" fmla="*/ 605717 h 818256"/>
              <a:gd name="connsiteX1399" fmla="*/ 128720 w 818256"/>
              <a:gd name="connsiteY1399" fmla="*/ 606083 h 818256"/>
              <a:gd name="connsiteX1400" fmla="*/ 100662 w 818256"/>
              <a:gd name="connsiteY1400" fmla="*/ 610448 h 818256"/>
              <a:gd name="connsiteX1401" fmla="*/ 100411 w 818256"/>
              <a:gd name="connsiteY1401" fmla="*/ 610062 h 818256"/>
              <a:gd name="connsiteX1402" fmla="*/ 116378 w 818256"/>
              <a:gd name="connsiteY1402" fmla="*/ 585733 h 818256"/>
              <a:gd name="connsiteX1403" fmla="*/ 118921 w 818256"/>
              <a:gd name="connsiteY1403" fmla="*/ 580800 h 818256"/>
              <a:gd name="connsiteX1404" fmla="*/ 118401 w 818256"/>
              <a:gd name="connsiteY1404" fmla="*/ 578390 h 818256"/>
              <a:gd name="connsiteX1405" fmla="*/ 119104 w 818256"/>
              <a:gd name="connsiteY1405" fmla="*/ 577937 h 818256"/>
              <a:gd name="connsiteX1406" fmla="*/ 127661 w 818256"/>
              <a:gd name="connsiteY1406" fmla="*/ 591119 h 818256"/>
              <a:gd name="connsiteX1407" fmla="*/ 126958 w 818256"/>
              <a:gd name="connsiteY1407" fmla="*/ 591572 h 818256"/>
              <a:gd name="connsiteX1408" fmla="*/ 126611 w 818256"/>
              <a:gd name="connsiteY1408" fmla="*/ 591032 h 818256"/>
              <a:gd name="connsiteX1409" fmla="*/ 124712 w 818256"/>
              <a:gd name="connsiteY1409" fmla="*/ 589095 h 818256"/>
              <a:gd name="connsiteX1410" fmla="*/ 123488 w 818256"/>
              <a:gd name="connsiteY1410" fmla="*/ 589259 h 818256"/>
              <a:gd name="connsiteX1411" fmla="*/ 122804 w 818256"/>
              <a:gd name="connsiteY1411" fmla="*/ 589876 h 818256"/>
              <a:gd name="connsiteX1412" fmla="*/ 121668 w 818256"/>
              <a:gd name="connsiteY1412" fmla="*/ 591466 h 818256"/>
              <a:gd name="connsiteX1413" fmla="*/ 119230 w 818256"/>
              <a:gd name="connsiteY1413" fmla="*/ 595166 h 818256"/>
              <a:gd name="connsiteX1414" fmla="*/ 118160 w 818256"/>
              <a:gd name="connsiteY1414" fmla="*/ 596775 h 818256"/>
              <a:gd name="connsiteX1415" fmla="*/ 111511 w 818256"/>
              <a:gd name="connsiteY1415" fmla="*/ 606874 h 818256"/>
              <a:gd name="connsiteX1416" fmla="*/ 123508 w 818256"/>
              <a:gd name="connsiteY1416" fmla="*/ 605004 h 818256"/>
              <a:gd name="connsiteX1417" fmla="*/ 118160 w 818256"/>
              <a:gd name="connsiteY1417" fmla="*/ 596775 h 818256"/>
              <a:gd name="connsiteX1418" fmla="*/ 136043 w 818256"/>
              <a:gd name="connsiteY1418" fmla="*/ 642101 h 818256"/>
              <a:gd name="connsiteX1419" fmla="*/ 128162 w 818256"/>
              <a:gd name="connsiteY1419" fmla="*/ 648268 h 818256"/>
              <a:gd name="connsiteX1420" fmla="*/ 127613 w 818256"/>
              <a:gd name="connsiteY1420" fmla="*/ 647574 h 818256"/>
              <a:gd name="connsiteX1421" fmla="*/ 128162 w 818256"/>
              <a:gd name="connsiteY1421" fmla="*/ 645483 h 818256"/>
              <a:gd name="connsiteX1422" fmla="*/ 126746 w 818256"/>
              <a:gd name="connsiteY1422" fmla="*/ 644442 h 818256"/>
              <a:gd name="connsiteX1423" fmla="*/ 122015 w 818256"/>
              <a:gd name="connsiteY1423" fmla="*/ 640414 h 818256"/>
              <a:gd name="connsiteX1424" fmla="*/ 119201 w 818256"/>
              <a:gd name="connsiteY1424" fmla="*/ 632821 h 818256"/>
              <a:gd name="connsiteX1425" fmla="*/ 122005 w 818256"/>
              <a:gd name="connsiteY1425" fmla="*/ 627165 h 818256"/>
              <a:gd name="connsiteX1426" fmla="*/ 124828 w 818256"/>
              <a:gd name="connsiteY1426" fmla="*/ 625816 h 818256"/>
              <a:gd name="connsiteX1427" fmla="*/ 128461 w 818256"/>
              <a:gd name="connsiteY1427" fmla="*/ 625893 h 818256"/>
              <a:gd name="connsiteX1428" fmla="*/ 133375 w 818256"/>
              <a:gd name="connsiteY1428" fmla="*/ 628611 h 818256"/>
              <a:gd name="connsiteX1429" fmla="*/ 131525 w 818256"/>
              <a:gd name="connsiteY1429" fmla="*/ 620825 h 818256"/>
              <a:gd name="connsiteX1430" fmla="*/ 134425 w 818256"/>
              <a:gd name="connsiteY1430" fmla="*/ 615882 h 818256"/>
              <a:gd name="connsiteX1431" fmla="*/ 138973 w 818256"/>
              <a:gd name="connsiteY1431" fmla="*/ 614157 h 818256"/>
              <a:gd name="connsiteX1432" fmla="*/ 144167 w 818256"/>
              <a:gd name="connsiteY1432" fmla="*/ 615420 h 818256"/>
              <a:gd name="connsiteX1433" fmla="*/ 149350 w 818256"/>
              <a:gd name="connsiteY1433" fmla="*/ 620170 h 818256"/>
              <a:gd name="connsiteX1434" fmla="*/ 152424 w 818256"/>
              <a:gd name="connsiteY1434" fmla="*/ 625893 h 818256"/>
              <a:gd name="connsiteX1435" fmla="*/ 152184 w 818256"/>
              <a:gd name="connsiteY1435" fmla="*/ 631453 h 818256"/>
              <a:gd name="connsiteX1436" fmla="*/ 150796 w 818256"/>
              <a:gd name="connsiteY1436" fmla="*/ 631260 h 818256"/>
              <a:gd name="connsiteX1437" fmla="*/ 149312 w 818256"/>
              <a:gd name="connsiteY1437" fmla="*/ 623552 h 818256"/>
              <a:gd name="connsiteX1438" fmla="*/ 144851 w 818256"/>
              <a:gd name="connsiteY1438" fmla="*/ 621018 h 818256"/>
              <a:gd name="connsiteX1439" fmla="*/ 139763 w 818256"/>
              <a:gd name="connsiteY1439" fmla="*/ 622801 h 818256"/>
              <a:gd name="connsiteX1440" fmla="*/ 137161 w 818256"/>
              <a:gd name="connsiteY1440" fmla="*/ 626231 h 818256"/>
              <a:gd name="connsiteX1441" fmla="*/ 136959 w 818256"/>
              <a:gd name="connsiteY1441" fmla="*/ 629748 h 818256"/>
              <a:gd name="connsiteX1442" fmla="*/ 139291 w 818256"/>
              <a:gd name="connsiteY1442" fmla="*/ 633756 h 818256"/>
              <a:gd name="connsiteX1443" fmla="*/ 137634 w 818256"/>
              <a:gd name="connsiteY1443" fmla="*/ 635057 h 818256"/>
              <a:gd name="connsiteX1444" fmla="*/ 136795 w 818256"/>
              <a:gd name="connsiteY1444" fmla="*/ 633949 h 818256"/>
              <a:gd name="connsiteX1445" fmla="*/ 132392 w 818256"/>
              <a:gd name="connsiteY1445" fmla="*/ 631347 h 818256"/>
              <a:gd name="connsiteX1446" fmla="*/ 127247 w 818256"/>
              <a:gd name="connsiteY1446" fmla="*/ 633592 h 818256"/>
              <a:gd name="connsiteX1447" fmla="*/ 124288 w 818256"/>
              <a:gd name="connsiteY1447" fmla="*/ 637745 h 818256"/>
              <a:gd name="connsiteX1448" fmla="*/ 125233 w 818256"/>
              <a:gd name="connsiteY1448" fmla="*/ 641349 h 818256"/>
              <a:gd name="connsiteX1449" fmla="*/ 129578 w 818256"/>
              <a:gd name="connsiteY1449" fmla="*/ 643488 h 818256"/>
              <a:gd name="connsiteX1450" fmla="*/ 135407 w 818256"/>
              <a:gd name="connsiteY1450" fmla="*/ 641291 h 818256"/>
              <a:gd name="connsiteX1451" fmla="*/ 136043 w 818256"/>
              <a:gd name="connsiteY1451" fmla="*/ 642101 h 818256"/>
              <a:gd name="connsiteX1452" fmla="*/ 161308 w 818256"/>
              <a:gd name="connsiteY1452" fmla="*/ 648556 h 818256"/>
              <a:gd name="connsiteX1453" fmla="*/ 169209 w 818256"/>
              <a:gd name="connsiteY1453" fmla="*/ 656737 h 818256"/>
              <a:gd name="connsiteX1454" fmla="*/ 172475 w 818256"/>
              <a:gd name="connsiteY1454" fmla="*/ 655551 h 818256"/>
              <a:gd name="connsiteX1455" fmla="*/ 174846 w 818256"/>
              <a:gd name="connsiteY1455" fmla="*/ 654193 h 818256"/>
              <a:gd name="connsiteX1456" fmla="*/ 175550 w 818256"/>
              <a:gd name="connsiteY1456" fmla="*/ 651987 h 818256"/>
              <a:gd name="connsiteX1457" fmla="*/ 173757 w 818256"/>
              <a:gd name="connsiteY1457" fmla="*/ 649288 h 818256"/>
              <a:gd name="connsiteX1458" fmla="*/ 174355 w 818256"/>
              <a:gd name="connsiteY1458" fmla="*/ 648710 h 818256"/>
              <a:gd name="connsiteX1459" fmla="*/ 181861 w 818256"/>
              <a:gd name="connsiteY1459" fmla="*/ 656476 h 818256"/>
              <a:gd name="connsiteX1460" fmla="*/ 181263 w 818256"/>
              <a:gd name="connsiteY1460" fmla="*/ 657055 h 818256"/>
              <a:gd name="connsiteX1461" fmla="*/ 178208 w 818256"/>
              <a:gd name="connsiteY1461" fmla="*/ 656014 h 818256"/>
              <a:gd name="connsiteX1462" fmla="*/ 172716 w 818256"/>
              <a:gd name="connsiteY1462" fmla="*/ 657459 h 818256"/>
              <a:gd name="connsiteX1463" fmla="*/ 146017 w 818256"/>
              <a:gd name="connsiteY1463" fmla="*/ 667114 h 818256"/>
              <a:gd name="connsiteX1464" fmla="*/ 145699 w 818256"/>
              <a:gd name="connsiteY1464" fmla="*/ 666777 h 818256"/>
              <a:gd name="connsiteX1465" fmla="*/ 156702 w 818256"/>
              <a:gd name="connsiteY1465" fmla="*/ 639846 h 818256"/>
              <a:gd name="connsiteX1466" fmla="*/ 158264 w 818256"/>
              <a:gd name="connsiteY1466" fmla="*/ 634517 h 818256"/>
              <a:gd name="connsiteX1467" fmla="*/ 157290 w 818256"/>
              <a:gd name="connsiteY1467" fmla="*/ 632243 h 818256"/>
              <a:gd name="connsiteX1468" fmla="*/ 157888 w 818256"/>
              <a:gd name="connsiteY1468" fmla="*/ 631665 h 818256"/>
              <a:gd name="connsiteX1469" fmla="*/ 168805 w 818256"/>
              <a:gd name="connsiteY1469" fmla="*/ 642967 h 818256"/>
              <a:gd name="connsiteX1470" fmla="*/ 168207 w 818256"/>
              <a:gd name="connsiteY1470" fmla="*/ 643545 h 818256"/>
              <a:gd name="connsiteX1471" fmla="*/ 167764 w 818256"/>
              <a:gd name="connsiteY1471" fmla="*/ 643083 h 818256"/>
              <a:gd name="connsiteX1472" fmla="*/ 165528 w 818256"/>
              <a:gd name="connsiteY1472" fmla="*/ 641552 h 818256"/>
              <a:gd name="connsiteX1473" fmla="*/ 164363 w 818256"/>
              <a:gd name="connsiteY1473" fmla="*/ 641946 h 818256"/>
              <a:gd name="connsiteX1474" fmla="*/ 163804 w 818256"/>
              <a:gd name="connsiteY1474" fmla="*/ 642678 h 818256"/>
              <a:gd name="connsiteX1475" fmla="*/ 162994 w 818256"/>
              <a:gd name="connsiteY1475" fmla="*/ 644461 h 818256"/>
              <a:gd name="connsiteX1476" fmla="*/ 161308 w 818256"/>
              <a:gd name="connsiteY1476" fmla="*/ 648556 h 818256"/>
              <a:gd name="connsiteX1477" fmla="*/ 160576 w 818256"/>
              <a:gd name="connsiteY1477" fmla="*/ 650339 h 818256"/>
              <a:gd name="connsiteX1478" fmla="*/ 155970 w 818256"/>
              <a:gd name="connsiteY1478" fmla="*/ 661516 h 818256"/>
              <a:gd name="connsiteX1479" fmla="*/ 167388 w 818256"/>
              <a:gd name="connsiteY1479" fmla="*/ 657392 h 818256"/>
              <a:gd name="connsiteX1480" fmla="*/ 160576 w 818256"/>
              <a:gd name="connsiteY1480" fmla="*/ 650339 h 818256"/>
              <a:gd name="connsiteX1481" fmla="*/ 191303 w 818256"/>
              <a:gd name="connsiteY1481" fmla="*/ 652382 h 818256"/>
              <a:gd name="connsiteX1482" fmla="*/ 191959 w 818256"/>
              <a:gd name="connsiteY1482" fmla="*/ 652902 h 818256"/>
              <a:gd name="connsiteX1483" fmla="*/ 194040 w 818256"/>
              <a:gd name="connsiteY1483" fmla="*/ 666555 h 818256"/>
              <a:gd name="connsiteX1484" fmla="*/ 191592 w 818256"/>
              <a:gd name="connsiteY1484" fmla="*/ 680488 h 818256"/>
              <a:gd name="connsiteX1485" fmla="*/ 191265 w 818256"/>
              <a:gd name="connsiteY1485" fmla="*/ 683196 h 818256"/>
              <a:gd name="connsiteX1486" fmla="*/ 192759 w 818256"/>
              <a:gd name="connsiteY1486" fmla="*/ 685306 h 818256"/>
              <a:gd name="connsiteX1487" fmla="*/ 199561 w 818256"/>
              <a:gd name="connsiteY1487" fmla="*/ 676615 h 818256"/>
              <a:gd name="connsiteX1488" fmla="*/ 200582 w 818256"/>
              <a:gd name="connsiteY1488" fmla="*/ 673444 h 818256"/>
              <a:gd name="connsiteX1489" fmla="*/ 198231 w 818256"/>
              <a:gd name="connsiteY1489" fmla="*/ 670901 h 818256"/>
              <a:gd name="connsiteX1490" fmla="*/ 198752 w 818256"/>
              <a:gd name="connsiteY1490" fmla="*/ 670246 h 818256"/>
              <a:gd name="connsiteX1491" fmla="*/ 212077 w 818256"/>
              <a:gd name="connsiteY1491" fmla="*/ 680681 h 818256"/>
              <a:gd name="connsiteX1492" fmla="*/ 211567 w 818256"/>
              <a:gd name="connsiteY1492" fmla="*/ 681336 h 818256"/>
              <a:gd name="connsiteX1493" fmla="*/ 208262 w 818256"/>
              <a:gd name="connsiteY1493" fmla="*/ 679746 h 818256"/>
              <a:gd name="connsiteX1494" fmla="*/ 205372 w 818256"/>
              <a:gd name="connsiteY1494" fmla="*/ 681847 h 818256"/>
              <a:gd name="connsiteX1495" fmla="*/ 191939 w 818256"/>
              <a:gd name="connsiteY1495" fmla="*/ 698998 h 818256"/>
              <a:gd name="connsiteX1496" fmla="*/ 190128 w 818256"/>
              <a:gd name="connsiteY1496" fmla="*/ 702246 h 818256"/>
              <a:gd name="connsiteX1497" fmla="*/ 191988 w 818256"/>
              <a:gd name="connsiteY1497" fmla="*/ 705213 h 818256"/>
              <a:gd name="connsiteX1498" fmla="*/ 192537 w 818256"/>
              <a:gd name="connsiteY1498" fmla="*/ 705637 h 818256"/>
              <a:gd name="connsiteX1499" fmla="*/ 192026 w 818256"/>
              <a:gd name="connsiteY1499" fmla="*/ 706292 h 818256"/>
              <a:gd name="connsiteX1500" fmla="*/ 178700 w 818256"/>
              <a:gd name="connsiteY1500" fmla="*/ 695857 h 818256"/>
              <a:gd name="connsiteX1501" fmla="*/ 179211 w 818256"/>
              <a:gd name="connsiteY1501" fmla="*/ 695202 h 818256"/>
              <a:gd name="connsiteX1502" fmla="*/ 179644 w 818256"/>
              <a:gd name="connsiteY1502" fmla="*/ 695549 h 818256"/>
              <a:gd name="connsiteX1503" fmla="*/ 182708 w 818256"/>
              <a:gd name="connsiteY1503" fmla="*/ 696801 h 818256"/>
              <a:gd name="connsiteX1504" fmla="*/ 185435 w 818256"/>
              <a:gd name="connsiteY1504" fmla="*/ 694653 h 818256"/>
              <a:gd name="connsiteX1505" fmla="*/ 191429 w 818256"/>
              <a:gd name="connsiteY1505" fmla="*/ 687012 h 818256"/>
              <a:gd name="connsiteX1506" fmla="*/ 188721 w 818256"/>
              <a:gd name="connsiteY1506" fmla="*/ 684978 h 818256"/>
              <a:gd name="connsiteX1507" fmla="*/ 185551 w 818256"/>
              <a:gd name="connsiteY1507" fmla="*/ 684390 h 818256"/>
              <a:gd name="connsiteX1508" fmla="*/ 181639 w 818256"/>
              <a:gd name="connsiteY1508" fmla="*/ 686674 h 818256"/>
              <a:gd name="connsiteX1509" fmla="*/ 177707 w 818256"/>
              <a:gd name="connsiteY1509" fmla="*/ 689401 h 818256"/>
              <a:gd name="connsiteX1510" fmla="*/ 173169 w 818256"/>
              <a:gd name="connsiteY1510" fmla="*/ 690624 h 818256"/>
              <a:gd name="connsiteX1511" fmla="*/ 169489 w 818256"/>
              <a:gd name="connsiteY1511" fmla="*/ 689093 h 818256"/>
              <a:gd name="connsiteX1512" fmla="*/ 167417 w 818256"/>
              <a:gd name="connsiteY1512" fmla="*/ 685971 h 818256"/>
              <a:gd name="connsiteX1513" fmla="*/ 168304 w 818256"/>
              <a:gd name="connsiteY1513" fmla="*/ 682396 h 818256"/>
              <a:gd name="connsiteX1514" fmla="*/ 170452 w 818256"/>
              <a:gd name="connsiteY1514" fmla="*/ 681124 h 818256"/>
              <a:gd name="connsiteX1515" fmla="*/ 172842 w 818256"/>
              <a:gd name="connsiteY1515" fmla="*/ 681866 h 818256"/>
              <a:gd name="connsiteX1516" fmla="*/ 173198 w 818256"/>
              <a:gd name="connsiteY1516" fmla="*/ 686173 h 818256"/>
              <a:gd name="connsiteX1517" fmla="*/ 173083 w 818256"/>
              <a:gd name="connsiteY1517" fmla="*/ 688101 h 818256"/>
              <a:gd name="connsiteX1518" fmla="*/ 179297 w 818256"/>
              <a:gd name="connsiteY1518" fmla="*/ 685845 h 818256"/>
              <a:gd name="connsiteX1519" fmla="*/ 182602 w 818256"/>
              <a:gd name="connsiteY1519" fmla="*/ 683533 h 818256"/>
              <a:gd name="connsiteX1520" fmla="*/ 186312 w 818256"/>
              <a:gd name="connsiteY1520" fmla="*/ 682165 h 818256"/>
              <a:gd name="connsiteX1521" fmla="*/ 184896 w 818256"/>
              <a:gd name="connsiteY1521" fmla="*/ 677743 h 818256"/>
              <a:gd name="connsiteX1522" fmla="*/ 185763 w 818256"/>
              <a:gd name="connsiteY1522" fmla="*/ 671971 h 818256"/>
              <a:gd name="connsiteX1523" fmla="*/ 186813 w 818256"/>
              <a:gd name="connsiteY1523" fmla="*/ 665264 h 818256"/>
              <a:gd name="connsiteX1524" fmla="*/ 186573 w 818256"/>
              <a:gd name="connsiteY1524" fmla="*/ 662614 h 818256"/>
              <a:gd name="connsiteX1525" fmla="*/ 184944 w 818256"/>
              <a:gd name="connsiteY1525" fmla="*/ 660494 h 818256"/>
              <a:gd name="connsiteX1526" fmla="*/ 191303 w 818256"/>
              <a:gd name="connsiteY1526" fmla="*/ 652382 h 818256"/>
              <a:gd name="connsiteX1527" fmla="*/ 405790 w 818256"/>
              <a:gd name="connsiteY1527" fmla="*/ 162378 h 818256"/>
              <a:gd name="connsiteX1528" fmla="*/ 419790 w 818256"/>
              <a:gd name="connsiteY1528" fmla="*/ 185561 h 818256"/>
              <a:gd name="connsiteX1529" fmla="*/ 394208 w 818256"/>
              <a:gd name="connsiteY1529" fmla="*/ 179635 h 818256"/>
              <a:gd name="connsiteX1530" fmla="*/ 405790 w 818256"/>
              <a:gd name="connsiteY1530" fmla="*/ 162378 h 818256"/>
              <a:gd name="connsiteX1531" fmla="*/ 291320 w 818256"/>
              <a:gd name="connsiteY1531" fmla="*/ 646041 h 818256"/>
              <a:gd name="connsiteX1532" fmla="*/ 272376 w 818256"/>
              <a:gd name="connsiteY1532" fmla="*/ 586494 h 818256"/>
              <a:gd name="connsiteX1533" fmla="*/ 244250 w 818256"/>
              <a:gd name="connsiteY1533" fmla="*/ 621924 h 818256"/>
              <a:gd name="connsiteX1534" fmla="*/ 257644 w 818256"/>
              <a:gd name="connsiteY1534" fmla="*/ 644239 h 818256"/>
              <a:gd name="connsiteX1535" fmla="*/ 264052 w 818256"/>
              <a:gd name="connsiteY1535" fmla="*/ 648133 h 818256"/>
              <a:gd name="connsiteX1536" fmla="*/ 264745 w 818256"/>
              <a:gd name="connsiteY1536" fmla="*/ 648450 h 818256"/>
              <a:gd name="connsiteX1537" fmla="*/ 265256 w 818256"/>
              <a:gd name="connsiteY1537" fmla="*/ 648604 h 818256"/>
              <a:gd name="connsiteX1538" fmla="*/ 282841 w 818256"/>
              <a:gd name="connsiteY1538" fmla="*/ 649625 h 818256"/>
              <a:gd name="connsiteX1539" fmla="*/ 286126 w 818256"/>
              <a:gd name="connsiteY1539" fmla="*/ 648749 h 818256"/>
              <a:gd name="connsiteX1540" fmla="*/ 287784 w 818256"/>
              <a:gd name="connsiteY1540" fmla="*/ 648209 h 818256"/>
              <a:gd name="connsiteX1541" fmla="*/ 291320 w 818256"/>
              <a:gd name="connsiteY1541" fmla="*/ 646041 h 818256"/>
              <a:gd name="connsiteX1542" fmla="*/ 382173 w 818256"/>
              <a:gd name="connsiteY1542" fmla="*/ 627194 h 818256"/>
              <a:gd name="connsiteX1543" fmla="*/ 365986 w 818256"/>
              <a:gd name="connsiteY1543" fmla="*/ 589548 h 818256"/>
              <a:gd name="connsiteX1544" fmla="*/ 363287 w 818256"/>
              <a:gd name="connsiteY1544" fmla="*/ 588248 h 818256"/>
              <a:gd name="connsiteX1545" fmla="*/ 360204 w 818256"/>
              <a:gd name="connsiteY1545" fmla="*/ 587593 h 818256"/>
              <a:gd name="connsiteX1546" fmla="*/ 358518 w 818256"/>
              <a:gd name="connsiteY1546" fmla="*/ 586745 h 818256"/>
              <a:gd name="connsiteX1547" fmla="*/ 334978 w 818256"/>
              <a:gd name="connsiteY1547" fmla="*/ 590984 h 818256"/>
              <a:gd name="connsiteX1548" fmla="*/ 324919 w 818256"/>
              <a:gd name="connsiteY1548" fmla="*/ 635269 h 818256"/>
              <a:gd name="connsiteX1549" fmla="*/ 330354 w 818256"/>
              <a:gd name="connsiteY1549" fmla="*/ 641936 h 818256"/>
              <a:gd name="connsiteX1550" fmla="*/ 342967 w 818256"/>
              <a:gd name="connsiteY1550" fmla="*/ 648922 h 818256"/>
              <a:gd name="connsiteX1551" fmla="*/ 382173 w 818256"/>
              <a:gd name="connsiteY1551" fmla="*/ 627194 h 818256"/>
              <a:gd name="connsiteX1552" fmla="*/ 497751 w 818256"/>
              <a:gd name="connsiteY1552" fmla="*/ 623080 h 818256"/>
              <a:gd name="connsiteX1553" fmla="*/ 496778 w 818256"/>
              <a:gd name="connsiteY1553" fmla="*/ 608954 h 818256"/>
              <a:gd name="connsiteX1554" fmla="*/ 487633 w 818256"/>
              <a:gd name="connsiteY1554" fmla="*/ 594328 h 818256"/>
              <a:gd name="connsiteX1555" fmla="*/ 483057 w 818256"/>
              <a:gd name="connsiteY1555" fmla="*/ 590830 h 818256"/>
              <a:gd name="connsiteX1556" fmla="*/ 471629 w 818256"/>
              <a:gd name="connsiteY1556" fmla="*/ 586600 h 818256"/>
              <a:gd name="connsiteX1557" fmla="*/ 442096 w 818256"/>
              <a:gd name="connsiteY1557" fmla="*/ 638747 h 818256"/>
              <a:gd name="connsiteX1558" fmla="*/ 446731 w 818256"/>
              <a:gd name="connsiteY1558" fmla="*/ 643382 h 818256"/>
              <a:gd name="connsiteX1559" fmla="*/ 447029 w 818256"/>
              <a:gd name="connsiteY1559" fmla="*/ 643661 h 818256"/>
              <a:gd name="connsiteX1560" fmla="*/ 461763 w 818256"/>
              <a:gd name="connsiteY1560" fmla="*/ 650040 h 818256"/>
              <a:gd name="connsiteX1561" fmla="*/ 486401 w 818256"/>
              <a:gd name="connsiteY1561" fmla="*/ 643112 h 818256"/>
              <a:gd name="connsiteX1562" fmla="*/ 497751 w 818256"/>
              <a:gd name="connsiteY1562" fmla="*/ 623080 h 818256"/>
              <a:gd name="connsiteX1563" fmla="*/ 534039 w 818256"/>
              <a:gd name="connsiteY1563" fmla="*/ 586995 h 818256"/>
              <a:gd name="connsiteX1564" fmla="*/ 516704 w 818256"/>
              <a:gd name="connsiteY1564" fmla="*/ 599541 h 818256"/>
              <a:gd name="connsiteX1565" fmla="*/ 560198 w 818256"/>
              <a:gd name="connsiteY1565" fmla="*/ 644721 h 818256"/>
              <a:gd name="connsiteX1566" fmla="*/ 568321 w 818256"/>
              <a:gd name="connsiteY1566" fmla="*/ 599724 h 818256"/>
              <a:gd name="connsiteX1567" fmla="*/ 560555 w 818256"/>
              <a:gd name="connsiteY1567" fmla="*/ 591822 h 818256"/>
              <a:gd name="connsiteX1568" fmla="*/ 549339 w 818256"/>
              <a:gd name="connsiteY1568" fmla="*/ 586880 h 818256"/>
              <a:gd name="connsiteX1569" fmla="*/ 534039 w 818256"/>
              <a:gd name="connsiteY1569" fmla="*/ 586995 h 818256"/>
              <a:gd name="connsiteX1570" fmla="*/ 512532 w 818256"/>
              <a:gd name="connsiteY1570" fmla="*/ 485051 h 818256"/>
              <a:gd name="connsiteX1571" fmla="*/ 512580 w 818256"/>
              <a:gd name="connsiteY1571" fmla="*/ 574286 h 818256"/>
              <a:gd name="connsiteX1572" fmla="*/ 561297 w 818256"/>
              <a:gd name="connsiteY1572" fmla="*/ 574132 h 818256"/>
              <a:gd name="connsiteX1573" fmla="*/ 561258 w 818256"/>
              <a:gd name="connsiteY1573" fmla="*/ 431738 h 818256"/>
              <a:gd name="connsiteX1574" fmla="*/ 557809 w 818256"/>
              <a:gd name="connsiteY1574" fmla="*/ 434445 h 818256"/>
              <a:gd name="connsiteX1575" fmla="*/ 525636 w 818256"/>
              <a:gd name="connsiteY1575" fmla="*/ 468141 h 818256"/>
              <a:gd name="connsiteX1576" fmla="*/ 519778 w 818256"/>
              <a:gd name="connsiteY1576" fmla="*/ 474385 h 818256"/>
              <a:gd name="connsiteX1577" fmla="*/ 512532 w 818256"/>
              <a:gd name="connsiteY1577" fmla="*/ 485051 h 818256"/>
              <a:gd name="connsiteX1578" fmla="*/ 474885 w 818256"/>
              <a:gd name="connsiteY1578" fmla="*/ 519045 h 818256"/>
              <a:gd name="connsiteX1579" fmla="*/ 436826 w 818256"/>
              <a:gd name="connsiteY1579" fmla="*/ 569825 h 818256"/>
              <a:gd name="connsiteX1580" fmla="*/ 434445 w 818256"/>
              <a:gd name="connsiteY1580" fmla="*/ 574199 h 818256"/>
              <a:gd name="connsiteX1581" fmla="*/ 482170 w 818256"/>
              <a:gd name="connsiteY1581" fmla="*/ 574103 h 818256"/>
              <a:gd name="connsiteX1582" fmla="*/ 482237 w 818256"/>
              <a:gd name="connsiteY1582" fmla="*/ 542247 h 818256"/>
              <a:gd name="connsiteX1583" fmla="*/ 481399 w 818256"/>
              <a:gd name="connsiteY1583" fmla="*/ 511346 h 818256"/>
              <a:gd name="connsiteX1584" fmla="*/ 474885 w 818256"/>
              <a:gd name="connsiteY1584" fmla="*/ 519045 h 818256"/>
              <a:gd name="connsiteX1585" fmla="*/ 333851 w 818256"/>
              <a:gd name="connsiteY1585" fmla="*/ 515085 h 818256"/>
              <a:gd name="connsiteX1586" fmla="*/ 334005 w 818256"/>
              <a:gd name="connsiteY1586" fmla="*/ 574112 h 818256"/>
              <a:gd name="connsiteX1587" fmla="*/ 381845 w 818256"/>
              <a:gd name="connsiteY1587" fmla="*/ 574170 h 818256"/>
              <a:gd name="connsiteX1588" fmla="*/ 379109 w 818256"/>
              <a:gd name="connsiteY1588" fmla="*/ 569526 h 818256"/>
              <a:gd name="connsiteX1589" fmla="*/ 376132 w 818256"/>
              <a:gd name="connsiteY1589" fmla="*/ 565498 h 818256"/>
              <a:gd name="connsiteX1590" fmla="*/ 338109 w 818256"/>
              <a:gd name="connsiteY1590" fmla="*/ 514613 h 818256"/>
              <a:gd name="connsiteX1591" fmla="*/ 334747 w 818256"/>
              <a:gd name="connsiteY1591" fmla="*/ 511366 h 818256"/>
              <a:gd name="connsiteX1592" fmla="*/ 333851 w 818256"/>
              <a:gd name="connsiteY1592" fmla="*/ 515085 h 818256"/>
              <a:gd name="connsiteX1593" fmla="*/ 303566 w 818256"/>
              <a:gd name="connsiteY1593" fmla="*/ 574199 h 818256"/>
              <a:gd name="connsiteX1594" fmla="*/ 303653 w 818256"/>
              <a:gd name="connsiteY1594" fmla="*/ 486825 h 818256"/>
              <a:gd name="connsiteX1595" fmla="*/ 299491 w 818256"/>
              <a:gd name="connsiteY1595" fmla="*/ 477661 h 818256"/>
              <a:gd name="connsiteX1596" fmla="*/ 275817 w 818256"/>
              <a:gd name="connsiteY1596" fmla="*/ 452830 h 818256"/>
              <a:gd name="connsiteX1597" fmla="*/ 254897 w 818256"/>
              <a:gd name="connsiteY1597" fmla="*/ 431680 h 818256"/>
              <a:gd name="connsiteX1598" fmla="*/ 254878 w 818256"/>
              <a:gd name="connsiteY1598" fmla="*/ 567656 h 818256"/>
              <a:gd name="connsiteX1599" fmla="*/ 254926 w 818256"/>
              <a:gd name="connsiteY1599" fmla="*/ 574286 h 818256"/>
              <a:gd name="connsiteX1600" fmla="*/ 303566 w 818256"/>
              <a:gd name="connsiteY1600" fmla="*/ 574199 h 818256"/>
              <a:gd name="connsiteX1601" fmla="*/ 533942 w 818256"/>
              <a:gd name="connsiteY1601" fmla="*/ 338668 h 818256"/>
              <a:gd name="connsiteX1602" fmla="*/ 301841 w 818256"/>
              <a:gd name="connsiteY1602" fmla="*/ 338668 h 818256"/>
              <a:gd name="connsiteX1603" fmla="*/ 257750 w 818256"/>
              <a:gd name="connsiteY1603" fmla="*/ 344026 h 818256"/>
              <a:gd name="connsiteX1604" fmla="*/ 249877 w 818256"/>
              <a:gd name="connsiteY1604" fmla="*/ 353006 h 818256"/>
              <a:gd name="connsiteX1605" fmla="*/ 264389 w 818256"/>
              <a:gd name="connsiteY1605" fmla="*/ 404238 h 818256"/>
              <a:gd name="connsiteX1606" fmla="*/ 311574 w 818256"/>
              <a:gd name="connsiteY1606" fmla="*/ 456319 h 818256"/>
              <a:gd name="connsiteX1607" fmla="*/ 313521 w 818256"/>
              <a:gd name="connsiteY1607" fmla="*/ 458419 h 818256"/>
              <a:gd name="connsiteX1608" fmla="*/ 341232 w 818256"/>
              <a:gd name="connsiteY1608" fmla="*/ 487855 h 818256"/>
              <a:gd name="connsiteX1609" fmla="*/ 349402 w 818256"/>
              <a:gd name="connsiteY1609" fmla="*/ 496441 h 818256"/>
              <a:gd name="connsiteX1610" fmla="*/ 396588 w 818256"/>
              <a:gd name="connsiteY1610" fmla="*/ 540456 h 818256"/>
              <a:gd name="connsiteX1611" fmla="*/ 397965 w 818256"/>
              <a:gd name="connsiteY1611" fmla="*/ 541409 h 818256"/>
              <a:gd name="connsiteX1612" fmla="*/ 398958 w 818256"/>
              <a:gd name="connsiteY1612" fmla="*/ 542161 h 818256"/>
              <a:gd name="connsiteX1613" fmla="*/ 413874 w 818256"/>
              <a:gd name="connsiteY1613" fmla="*/ 547008 h 818256"/>
              <a:gd name="connsiteX1614" fmla="*/ 413267 w 818256"/>
              <a:gd name="connsiteY1614" fmla="*/ 546584 h 818256"/>
              <a:gd name="connsiteX1615" fmla="*/ 418065 w 818256"/>
              <a:gd name="connsiteY1615" fmla="*/ 544252 h 818256"/>
              <a:gd name="connsiteX1616" fmla="*/ 418798 w 818256"/>
              <a:gd name="connsiteY1616" fmla="*/ 543838 h 818256"/>
              <a:gd name="connsiteX1617" fmla="*/ 428616 w 818256"/>
              <a:gd name="connsiteY1617" fmla="*/ 536216 h 818256"/>
              <a:gd name="connsiteX1618" fmla="*/ 464932 w 818256"/>
              <a:gd name="connsiteY1618" fmla="*/ 499822 h 818256"/>
              <a:gd name="connsiteX1619" fmla="*/ 493280 w 818256"/>
              <a:gd name="connsiteY1619" fmla="*/ 468103 h 818256"/>
              <a:gd name="connsiteX1620" fmla="*/ 504458 w 818256"/>
              <a:gd name="connsiteY1620" fmla="*/ 454998 h 818256"/>
              <a:gd name="connsiteX1621" fmla="*/ 504728 w 818256"/>
              <a:gd name="connsiteY1621" fmla="*/ 454700 h 818256"/>
              <a:gd name="connsiteX1622" fmla="*/ 512223 w 818256"/>
              <a:gd name="connsiteY1622" fmla="*/ 446018 h 818256"/>
              <a:gd name="connsiteX1623" fmla="*/ 549253 w 818256"/>
              <a:gd name="connsiteY1623" fmla="*/ 400548 h 818256"/>
              <a:gd name="connsiteX1624" fmla="*/ 556489 w 818256"/>
              <a:gd name="connsiteY1624" fmla="*/ 391000 h 818256"/>
              <a:gd name="connsiteX1625" fmla="*/ 567811 w 818256"/>
              <a:gd name="connsiteY1625" fmla="*/ 369396 h 818256"/>
              <a:gd name="connsiteX1626" fmla="*/ 561403 w 818256"/>
              <a:gd name="connsiteY1626" fmla="*/ 343891 h 818256"/>
              <a:gd name="connsiteX1627" fmla="*/ 533942 w 818256"/>
              <a:gd name="connsiteY1627" fmla="*/ 338668 h 818256"/>
              <a:gd name="connsiteX1628" fmla="*/ 361630 w 818256"/>
              <a:gd name="connsiteY1628" fmla="*/ 418981 h 818256"/>
              <a:gd name="connsiteX1629" fmla="*/ 352438 w 818256"/>
              <a:gd name="connsiteY1629" fmla="*/ 404990 h 818256"/>
              <a:gd name="connsiteX1630" fmla="*/ 384399 w 818256"/>
              <a:gd name="connsiteY1630" fmla="*/ 391779 h 818256"/>
              <a:gd name="connsiteX1631" fmla="*/ 453688 w 818256"/>
              <a:gd name="connsiteY1631" fmla="*/ 391779 h 818256"/>
              <a:gd name="connsiteX1632" fmla="*/ 459267 w 818256"/>
              <a:gd name="connsiteY1632" fmla="*/ 392001 h 818256"/>
              <a:gd name="connsiteX1633" fmla="*/ 460066 w 818256"/>
              <a:gd name="connsiteY1633" fmla="*/ 392261 h 818256"/>
              <a:gd name="connsiteX1634" fmla="*/ 463641 w 818256"/>
              <a:gd name="connsiteY1634" fmla="*/ 403690 h 818256"/>
              <a:gd name="connsiteX1635" fmla="*/ 449188 w 818256"/>
              <a:gd name="connsiteY1635" fmla="*/ 424049 h 818256"/>
              <a:gd name="connsiteX1636" fmla="*/ 446095 w 818256"/>
              <a:gd name="connsiteY1636" fmla="*/ 427912 h 818256"/>
              <a:gd name="connsiteX1637" fmla="*/ 445844 w 818256"/>
              <a:gd name="connsiteY1637" fmla="*/ 428230 h 818256"/>
              <a:gd name="connsiteX1638" fmla="*/ 445324 w 818256"/>
              <a:gd name="connsiteY1638" fmla="*/ 428838 h 818256"/>
              <a:gd name="connsiteX1639" fmla="*/ 443947 w 818256"/>
              <a:gd name="connsiteY1639" fmla="*/ 430312 h 818256"/>
              <a:gd name="connsiteX1640" fmla="*/ 433115 w 818256"/>
              <a:gd name="connsiteY1640" fmla="*/ 442588 h 818256"/>
              <a:gd name="connsiteX1641" fmla="*/ 421967 w 818256"/>
              <a:gd name="connsiteY1641" fmla="*/ 454497 h 818256"/>
              <a:gd name="connsiteX1642" fmla="*/ 416051 w 818256"/>
              <a:gd name="connsiteY1642" fmla="*/ 460163 h 818256"/>
              <a:gd name="connsiteX1643" fmla="*/ 395171 w 818256"/>
              <a:gd name="connsiteY1643" fmla="*/ 454709 h 818256"/>
              <a:gd name="connsiteX1644" fmla="*/ 372576 w 818256"/>
              <a:gd name="connsiteY1644" fmla="*/ 431102 h 818256"/>
              <a:gd name="connsiteX1645" fmla="*/ 369811 w 818256"/>
              <a:gd name="connsiteY1645" fmla="*/ 428115 h 818256"/>
              <a:gd name="connsiteX1646" fmla="*/ 368432 w 818256"/>
              <a:gd name="connsiteY1646" fmla="*/ 426535 h 818256"/>
              <a:gd name="connsiteX1647" fmla="*/ 361630 w 818256"/>
              <a:gd name="connsiteY1647" fmla="*/ 418981 h 818256"/>
              <a:gd name="connsiteX1648" fmla="*/ 426767 w 818256"/>
              <a:gd name="connsiteY1648" fmla="*/ 241293 h 818256"/>
              <a:gd name="connsiteX1649" fmla="*/ 332791 w 818256"/>
              <a:gd name="connsiteY1649" fmla="*/ 288574 h 818256"/>
              <a:gd name="connsiteX1650" fmla="*/ 325700 w 818256"/>
              <a:gd name="connsiteY1650" fmla="*/ 322288 h 818256"/>
              <a:gd name="connsiteX1651" fmla="*/ 490303 w 818256"/>
              <a:gd name="connsiteY1651" fmla="*/ 322250 h 818256"/>
              <a:gd name="connsiteX1652" fmla="*/ 483008 w 818256"/>
              <a:gd name="connsiteY1652" fmla="*/ 287774 h 818256"/>
              <a:gd name="connsiteX1653" fmla="*/ 430823 w 818256"/>
              <a:gd name="connsiteY1653" fmla="*/ 242390 h 818256"/>
              <a:gd name="connsiteX1654" fmla="*/ 426767 w 818256"/>
              <a:gd name="connsiteY1654" fmla="*/ 241293 h 818256"/>
              <a:gd name="connsiteX1655" fmla="*/ 349316 w 818256"/>
              <a:gd name="connsiteY1655" fmla="*/ 150420 h 818256"/>
              <a:gd name="connsiteX1656" fmla="*/ 361207 w 818256"/>
              <a:gd name="connsiteY1656" fmla="*/ 176301 h 818256"/>
              <a:gd name="connsiteX1657" fmla="*/ 389988 w 818256"/>
              <a:gd name="connsiteY1657" fmla="*/ 211037 h 818256"/>
              <a:gd name="connsiteX1658" fmla="*/ 411272 w 818256"/>
              <a:gd name="connsiteY1658" fmla="*/ 227359 h 818256"/>
              <a:gd name="connsiteX1659" fmla="*/ 436864 w 818256"/>
              <a:gd name="connsiteY1659" fmla="*/ 198704 h 818256"/>
              <a:gd name="connsiteX1660" fmla="*/ 438127 w 818256"/>
              <a:gd name="connsiteY1660" fmla="*/ 197075 h 818256"/>
              <a:gd name="connsiteX1661" fmla="*/ 466542 w 818256"/>
              <a:gd name="connsiteY1661" fmla="*/ 155421 h 818256"/>
              <a:gd name="connsiteX1662" fmla="*/ 461502 w 818256"/>
              <a:gd name="connsiteY1662" fmla="*/ 142470 h 818256"/>
              <a:gd name="connsiteX1663" fmla="*/ 379206 w 818256"/>
              <a:gd name="connsiteY1663" fmla="*/ 142104 h 818256"/>
              <a:gd name="connsiteX1664" fmla="*/ 354905 w 818256"/>
              <a:gd name="connsiteY1664" fmla="*/ 143184 h 818256"/>
              <a:gd name="connsiteX1665" fmla="*/ 349316 w 818256"/>
              <a:gd name="connsiteY1665" fmla="*/ 150420 h 818256"/>
              <a:gd name="connsiteX1666" fmla="*/ 402755 w 818256"/>
              <a:gd name="connsiteY1666" fmla="*/ 738667 h 818256"/>
              <a:gd name="connsiteX1667" fmla="*/ 398996 w 818256"/>
              <a:gd name="connsiteY1667" fmla="*/ 746472 h 818256"/>
              <a:gd name="connsiteX1668" fmla="*/ 398784 w 818256"/>
              <a:gd name="connsiteY1668" fmla="*/ 746887 h 818256"/>
              <a:gd name="connsiteX1669" fmla="*/ 394670 w 818256"/>
              <a:gd name="connsiteY1669" fmla="*/ 745942 h 818256"/>
              <a:gd name="connsiteX1670" fmla="*/ 354481 w 818256"/>
              <a:gd name="connsiteY1670" fmla="*/ 749941 h 818256"/>
              <a:gd name="connsiteX1671" fmla="*/ 348729 w 818256"/>
              <a:gd name="connsiteY1671" fmla="*/ 754557 h 818256"/>
              <a:gd name="connsiteX1672" fmla="*/ 343516 w 818256"/>
              <a:gd name="connsiteY1672" fmla="*/ 769742 h 818256"/>
              <a:gd name="connsiteX1673" fmla="*/ 348623 w 818256"/>
              <a:gd name="connsiteY1673" fmla="*/ 767584 h 818256"/>
              <a:gd name="connsiteX1674" fmla="*/ 364694 w 818256"/>
              <a:gd name="connsiteY1674" fmla="*/ 772517 h 818256"/>
              <a:gd name="connsiteX1675" fmla="*/ 375033 w 818256"/>
              <a:gd name="connsiteY1675" fmla="*/ 757861 h 818256"/>
              <a:gd name="connsiteX1676" fmla="*/ 377230 w 818256"/>
              <a:gd name="connsiteY1676" fmla="*/ 756560 h 818256"/>
              <a:gd name="connsiteX1677" fmla="*/ 401030 w 818256"/>
              <a:gd name="connsiteY1677" fmla="*/ 762544 h 818256"/>
              <a:gd name="connsiteX1678" fmla="*/ 404199 w 818256"/>
              <a:gd name="connsiteY1678" fmla="*/ 766360 h 818256"/>
              <a:gd name="connsiteX1679" fmla="*/ 409182 w 818256"/>
              <a:gd name="connsiteY1679" fmla="*/ 774386 h 818256"/>
              <a:gd name="connsiteX1680" fmla="*/ 419588 w 818256"/>
              <a:gd name="connsiteY1680" fmla="*/ 760714 h 818256"/>
              <a:gd name="connsiteX1681" fmla="*/ 439205 w 818256"/>
              <a:gd name="connsiteY1681" fmla="*/ 756175 h 818256"/>
              <a:gd name="connsiteX1682" fmla="*/ 441923 w 818256"/>
              <a:gd name="connsiteY1682" fmla="*/ 757216 h 818256"/>
              <a:gd name="connsiteX1683" fmla="*/ 442848 w 818256"/>
              <a:gd name="connsiteY1683" fmla="*/ 757620 h 818256"/>
              <a:gd name="connsiteX1684" fmla="*/ 443301 w 818256"/>
              <a:gd name="connsiteY1684" fmla="*/ 757861 h 818256"/>
              <a:gd name="connsiteX1685" fmla="*/ 454834 w 818256"/>
              <a:gd name="connsiteY1685" fmla="*/ 772459 h 818256"/>
              <a:gd name="connsiteX1686" fmla="*/ 465472 w 818256"/>
              <a:gd name="connsiteY1686" fmla="*/ 767930 h 818256"/>
              <a:gd name="connsiteX1687" fmla="*/ 474723 w 818256"/>
              <a:gd name="connsiteY1687" fmla="*/ 769723 h 818256"/>
              <a:gd name="connsiteX1688" fmla="*/ 467216 w 818256"/>
              <a:gd name="connsiteY1688" fmla="*/ 752340 h 818256"/>
              <a:gd name="connsiteX1689" fmla="*/ 448918 w 818256"/>
              <a:gd name="connsiteY1689" fmla="*/ 745219 h 818256"/>
              <a:gd name="connsiteX1690" fmla="*/ 449015 w 818256"/>
              <a:gd name="connsiteY1690" fmla="*/ 744892 h 818256"/>
              <a:gd name="connsiteX1691" fmla="*/ 432827 w 818256"/>
              <a:gd name="connsiteY1691" fmla="*/ 744728 h 818256"/>
              <a:gd name="connsiteX1692" fmla="*/ 418990 w 818256"/>
              <a:gd name="connsiteY1692" fmla="*/ 746732 h 818256"/>
              <a:gd name="connsiteX1693" fmla="*/ 417651 w 818256"/>
              <a:gd name="connsiteY1693" fmla="*/ 741924 h 818256"/>
              <a:gd name="connsiteX1694" fmla="*/ 416523 w 818256"/>
              <a:gd name="connsiteY1694" fmla="*/ 740151 h 818256"/>
              <a:gd name="connsiteX1695" fmla="*/ 413836 w 818256"/>
              <a:gd name="connsiteY1695" fmla="*/ 737097 h 818256"/>
              <a:gd name="connsiteX1696" fmla="*/ 409182 w 818256"/>
              <a:gd name="connsiteY1696" fmla="*/ 732982 h 818256"/>
              <a:gd name="connsiteX1697" fmla="*/ 408122 w 818256"/>
              <a:gd name="connsiteY1697" fmla="*/ 733695 h 818256"/>
              <a:gd name="connsiteX1698" fmla="*/ 407119 w 818256"/>
              <a:gd name="connsiteY1698" fmla="*/ 734418 h 818256"/>
              <a:gd name="connsiteX1699" fmla="*/ 406175 w 818256"/>
              <a:gd name="connsiteY1699" fmla="*/ 735208 h 818256"/>
              <a:gd name="connsiteX1700" fmla="*/ 405549 w 818256"/>
              <a:gd name="connsiteY1700" fmla="*/ 735758 h 818256"/>
              <a:gd name="connsiteX1701" fmla="*/ 402755 w 818256"/>
              <a:gd name="connsiteY1701" fmla="*/ 738667 h 818256"/>
              <a:gd name="connsiteX1702" fmla="*/ 409134 w 818256"/>
              <a:gd name="connsiteY1702" fmla="*/ 0 h 818256"/>
              <a:gd name="connsiteX1703" fmla="*/ 698429 w 818256"/>
              <a:gd name="connsiteY1703" fmla="*/ 119827 h 818256"/>
              <a:gd name="connsiteX1704" fmla="*/ 818257 w 818256"/>
              <a:gd name="connsiteY1704" fmla="*/ 409123 h 818256"/>
              <a:gd name="connsiteX1705" fmla="*/ 698429 w 818256"/>
              <a:gd name="connsiteY1705" fmla="*/ 698420 h 818256"/>
              <a:gd name="connsiteX1706" fmla="*/ 409134 w 818256"/>
              <a:gd name="connsiteY1706" fmla="*/ 818257 h 818256"/>
              <a:gd name="connsiteX1707" fmla="*/ 119837 w 818256"/>
              <a:gd name="connsiteY1707" fmla="*/ 698420 h 818256"/>
              <a:gd name="connsiteX1708" fmla="*/ 0 w 818256"/>
              <a:gd name="connsiteY1708" fmla="*/ 409123 h 818256"/>
              <a:gd name="connsiteX1709" fmla="*/ 119837 w 818256"/>
              <a:gd name="connsiteY1709" fmla="*/ 119827 h 818256"/>
              <a:gd name="connsiteX1710" fmla="*/ 409134 w 818256"/>
              <a:gd name="connsiteY1710" fmla="*/ 0 h 818256"/>
              <a:gd name="connsiteX1711" fmla="*/ 686857 w 818256"/>
              <a:gd name="connsiteY1711" fmla="*/ 131399 h 818256"/>
              <a:gd name="connsiteX1712" fmla="*/ 409134 w 818256"/>
              <a:gd name="connsiteY1712" fmla="*/ 16361 h 818256"/>
              <a:gd name="connsiteX1713" fmla="*/ 131409 w 818256"/>
              <a:gd name="connsiteY1713" fmla="*/ 131399 h 818256"/>
              <a:gd name="connsiteX1714" fmla="*/ 16361 w 818256"/>
              <a:gd name="connsiteY1714" fmla="*/ 409123 h 818256"/>
              <a:gd name="connsiteX1715" fmla="*/ 131409 w 818256"/>
              <a:gd name="connsiteY1715" fmla="*/ 686857 h 818256"/>
              <a:gd name="connsiteX1716" fmla="*/ 409134 w 818256"/>
              <a:gd name="connsiteY1716" fmla="*/ 801896 h 818256"/>
              <a:gd name="connsiteX1717" fmla="*/ 686857 w 818256"/>
              <a:gd name="connsiteY1717" fmla="*/ 686857 h 818256"/>
              <a:gd name="connsiteX1718" fmla="*/ 801896 w 818256"/>
              <a:gd name="connsiteY1718" fmla="*/ 409123 h 818256"/>
              <a:gd name="connsiteX1719" fmla="*/ 686857 w 818256"/>
              <a:gd name="connsiteY1719" fmla="*/ 131399 h 818256"/>
              <a:gd name="connsiteX1720" fmla="*/ 620035 w 818256"/>
              <a:gd name="connsiteY1720" fmla="*/ 198222 h 818256"/>
              <a:gd name="connsiteX1721" fmla="*/ 409134 w 818256"/>
              <a:gd name="connsiteY1721" fmla="*/ 110856 h 818256"/>
              <a:gd name="connsiteX1722" fmla="*/ 198222 w 818256"/>
              <a:gd name="connsiteY1722" fmla="*/ 198222 h 818256"/>
              <a:gd name="connsiteX1723" fmla="*/ 110866 w 818256"/>
              <a:gd name="connsiteY1723" fmla="*/ 409123 h 818256"/>
              <a:gd name="connsiteX1724" fmla="*/ 198222 w 818256"/>
              <a:gd name="connsiteY1724" fmla="*/ 620035 h 818256"/>
              <a:gd name="connsiteX1725" fmla="*/ 409134 w 818256"/>
              <a:gd name="connsiteY1725" fmla="*/ 707391 h 818256"/>
              <a:gd name="connsiteX1726" fmla="*/ 620035 w 818256"/>
              <a:gd name="connsiteY1726" fmla="*/ 620035 h 818256"/>
              <a:gd name="connsiteX1727" fmla="*/ 707401 w 818256"/>
              <a:gd name="connsiteY1727" fmla="*/ 409123 h 818256"/>
              <a:gd name="connsiteX1728" fmla="*/ 620035 w 818256"/>
              <a:gd name="connsiteY1728" fmla="*/ 198222 h 81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</a:cxnLst>
            <a:rect l="l" t="t" r="r" b="b"/>
            <a:pathLst>
              <a:path w="818256" h="818256">
                <a:moveTo>
                  <a:pt x="409134" y="98580"/>
                </a:moveTo>
                <a:cubicBezTo>
                  <a:pt x="494889" y="98580"/>
                  <a:pt x="572522" y="133346"/>
                  <a:pt x="628717" y="189540"/>
                </a:cubicBezTo>
                <a:cubicBezTo>
                  <a:pt x="684911" y="245734"/>
                  <a:pt x="719676" y="323377"/>
                  <a:pt x="719676" y="409123"/>
                </a:cubicBezTo>
                <a:cubicBezTo>
                  <a:pt x="719676" y="494879"/>
                  <a:pt x="684911" y="572513"/>
                  <a:pt x="628717" y="628707"/>
                </a:cubicBezTo>
                <a:cubicBezTo>
                  <a:pt x="572522" y="684911"/>
                  <a:pt x="494889" y="719667"/>
                  <a:pt x="409134" y="719667"/>
                </a:cubicBezTo>
                <a:cubicBezTo>
                  <a:pt x="323377" y="719667"/>
                  <a:pt x="245744" y="684911"/>
                  <a:pt x="189549" y="628707"/>
                </a:cubicBezTo>
                <a:cubicBezTo>
                  <a:pt x="133356" y="572513"/>
                  <a:pt x="98591" y="494879"/>
                  <a:pt x="98591" y="409123"/>
                </a:cubicBezTo>
                <a:cubicBezTo>
                  <a:pt x="98591" y="323377"/>
                  <a:pt x="133356" y="245734"/>
                  <a:pt x="189549" y="189540"/>
                </a:cubicBezTo>
                <a:cubicBezTo>
                  <a:pt x="245744" y="133346"/>
                  <a:pt x="323377" y="98580"/>
                  <a:pt x="409134" y="98580"/>
                </a:cubicBezTo>
                <a:close/>
                <a:moveTo>
                  <a:pt x="606930" y="681076"/>
                </a:moveTo>
                <a:lnTo>
                  <a:pt x="606420" y="680411"/>
                </a:lnTo>
                <a:lnTo>
                  <a:pt x="619852" y="670111"/>
                </a:lnTo>
                <a:lnTo>
                  <a:pt x="620363" y="670766"/>
                </a:lnTo>
                <a:lnTo>
                  <a:pt x="619505" y="671422"/>
                </a:lnTo>
                <a:cubicBezTo>
                  <a:pt x="618763" y="672000"/>
                  <a:pt x="618263" y="672596"/>
                  <a:pt x="618012" y="673204"/>
                </a:cubicBezTo>
                <a:cubicBezTo>
                  <a:pt x="617819" y="673647"/>
                  <a:pt x="617800" y="674138"/>
                  <a:pt x="617964" y="674717"/>
                </a:cubicBezTo>
                <a:cubicBezTo>
                  <a:pt x="618059" y="675121"/>
                  <a:pt x="618609" y="675979"/>
                  <a:pt x="619601" y="677290"/>
                </a:cubicBezTo>
                <a:lnTo>
                  <a:pt x="632658" y="694296"/>
                </a:lnTo>
                <a:cubicBezTo>
                  <a:pt x="633679" y="695626"/>
                  <a:pt x="634392" y="696396"/>
                  <a:pt x="634778" y="696627"/>
                </a:cubicBezTo>
                <a:cubicBezTo>
                  <a:pt x="635173" y="696849"/>
                  <a:pt x="635674" y="696926"/>
                  <a:pt x="636290" y="696849"/>
                </a:cubicBezTo>
                <a:cubicBezTo>
                  <a:pt x="636907" y="696782"/>
                  <a:pt x="637571" y="696464"/>
                  <a:pt x="638294" y="695905"/>
                </a:cubicBezTo>
                <a:lnTo>
                  <a:pt x="639152" y="695250"/>
                </a:lnTo>
                <a:lnTo>
                  <a:pt x="639653" y="695914"/>
                </a:lnTo>
                <a:lnTo>
                  <a:pt x="626221" y="706225"/>
                </a:lnTo>
                <a:lnTo>
                  <a:pt x="625720" y="705560"/>
                </a:lnTo>
                <a:lnTo>
                  <a:pt x="626568" y="704905"/>
                </a:lnTo>
                <a:cubicBezTo>
                  <a:pt x="627310" y="704336"/>
                  <a:pt x="627801" y="703748"/>
                  <a:pt x="628052" y="703131"/>
                </a:cubicBezTo>
                <a:cubicBezTo>
                  <a:pt x="628235" y="702698"/>
                  <a:pt x="628264" y="702198"/>
                  <a:pt x="628119" y="701619"/>
                </a:cubicBezTo>
                <a:cubicBezTo>
                  <a:pt x="628013" y="701205"/>
                  <a:pt x="627474" y="700347"/>
                  <a:pt x="626471" y="699046"/>
                </a:cubicBezTo>
                <a:lnTo>
                  <a:pt x="613415" y="682030"/>
                </a:lnTo>
                <a:cubicBezTo>
                  <a:pt x="612394" y="680700"/>
                  <a:pt x="611691" y="679929"/>
                  <a:pt x="611296" y="679708"/>
                </a:cubicBezTo>
                <a:cubicBezTo>
                  <a:pt x="610891" y="679486"/>
                  <a:pt x="610390" y="679409"/>
                  <a:pt x="609773" y="679486"/>
                </a:cubicBezTo>
                <a:cubicBezTo>
                  <a:pt x="609157" y="679563"/>
                  <a:pt x="608492" y="679871"/>
                  <a:pt x="607779" y="680421"/>
                </a:cubicBezTo>
                <a:lnTo>
                  <a:pt x="606930" y="681076"/>
                </a:lnTo>
                <a:close/>
                <a:moveTo>
                  <a:pt x="647670" y="690374"/>
                </a:moveTo>
                <a:lnTo>
                  <a:pt x="641571" y="684064"/>
                </a:lnTo>
                <a:lnTo>
                  <a:pt x="642167" y="683476"/>
                </a:lnTo>
                <a:cubicBezTo>
                  <a:pt x="643950" y="684583"/>
                  <a:pt x="645367" y="685238"/>
                  <a:pt x="646427" y="685441"/>
                </a:cubicBezTo>
                <a:cubicBezTo>
                  <a:pt x="647497" y="685643"/>
                  <a:pt x="648604" y="685556"/>
                  <a:pt x="649751" y="685180"/>
                </a:cubicBezTo>
                <a:cubicBezTo>
                  <a:pt x="650377" y="684959"/>
                  <a:pt x="651245" y="684332"/>
                  <a:pt x="652343" y="683273"/>
                </a:cubicBezTo>
                <a:lnTo>
                  <a:pt x="654106" y="681568"/>
                </a:lnTo>
                <a:lnTo>
                  <a:pt x="636656" y="663501"/>
                </a:lnTo>
                <a:cubicBezTo>
                  <a:pt x="635491" y="662296"/>
                  <a:pt x="634691" y="661602"/>
                  <a:pt x="634277" y="661429"/>
                </a:cubicBezTo>
                <a:cubicBezTo>
                  <a:pt x="633853" y="661255"/>
                  <a:pt x="633342" y="661246"/>
                  <a:pt x="632754" y="661381"/>
                </a:cubicBezTo>
                <a:cubicBezTo>
                  <a:pt x="632147" y="661525"/>
                  <a:pt x="631520" y="661911"/>
                  <a:pt x="630865" y="662547"/>
                </a:cubicBezTo>
                <a:lnTo>
                  <a:pt x="630095" y="663289"/>
                </a:lnTo>
                <a:lnTo>
                  <a:pt x="629517" y="662682"/>
                </a:lnTo>
                <a:lnTo>
                  <a:pt x="641696" y="650926"/>
                </a:lnTo>
                <a:lnTo>
                  <a:pt x="642273" y="651524"/>
                </a:lnTo>
                <a:lnTo>
                  <a:pt x="641503" y="652266"/>
                </a:lnTo>
                <a:cubicBezTo>
                  <a:pt x="640829" y="652921"/>
                  <a:pt x="640405" y="653557"/>
                  <a:pt x="640231" y="654203"/>
                </a:cubicBezTo>
                <a:cubicBezTo>
                  <a:pt x="640096" y="654645"/>
                  <a:pt x="640125" y="655156"/>
                  <a:pt x="640337" y="655715"/>
                </a:cubicBezTo>
                <a:cubicBezTo>
                  <a:pt x="640482" y="656110"/>
                  <a:pt x="641118" y="656901"/>
                  <a:pt x="642265" y="658086"/>
                </a:cubicBezTo>
                <a:lnTo>
                  <a:pt x="659715" y="676152"/>
                </a:lnTo>
                <a:lnTo>
                  <a:pt x="661410" y="674514"/>
                </a:lnTo>
                <a:cubicBezTo>
                  <a:pt x="662971" y="673001"/>
                  <a:pt x="663790" y="671566"/>
                  <a:pt x="663858" y="670217"/>
                </a:cubicBezTo>
                <a:cubicBezTo>
                  <a:pt x="663954" y="668328"/>
                  <a:pt x="663299" y="666402"/>
                  <a:pt x="661892" y="664426"/>
                </a:cubicBezTo>
                <a:lnTo>
                  <a:pt x="662566" y="663780"/>
                </a:lnTo>
                <a:lnTo>
                  <a:pt x="668665" y="670092"/>
                </a:lnTo>
                <a:lnTo>
                  <a:pt x="647670" y="690374"/>
                </a:lnTo>
                <a:close/>
                <a:moveTo>
                  <a:pt x="686106" y="648614"/>
                </a:moveTo>
                <a:lnTo>
                  <a:pt x="676075" y="639961"/>
                </a:lnTo>
                <a:lnTo>
                  <a:pt x="675651" y="640453"/>
                </a:lnTo>
                <a:cubicBezTo>
                  <a:pt x="674302" y="642024"/>
                  <a:pt x="673811" y="643574"/>
                  <a:pt x="674187" y="645126"/>
                </a:cubicBezTo>
                <a:cubicBezTo>
                  <a:pt x="674553" y="646668"/>
                  <a:pt x="675613" y="648363"/>
                  <a:pt x="677357" y="650204"/>
                </a:cubicBezTo>
                <a:lnTo>
                  <a:pt x="676740" y="650907"/>
                </a:lnTo>
                <a:lnTo>
                  <a:pt x="663848" y="639788"/>
                </a:lnTo>
                <a:lnTo>
                  <a:pt x="664455" y="639084"/>
                </a:lnTo>
                <a:cubicBezTo>
                  <a:pt x="665986" y="640154"/>
                  <a:pt x="667403" y="640838"/>
                  <a:pt x="668694" y="641147"/>
                </a:cubicBezTo>
                <a:cubicBezTo>
                  <a:pt x="670005" y="641446"/>
                  <a:pt x="671065" y="641426"/>
                  <a:pt x="671912" y="641070"/>
                </a:cubicBezTo>
                <a:cubicBezTo>
                  <a:pt x="672751" y="640723"/>
                  <a:pt x="673685" y="639952"/>
                  <a:pt x="674697" y="638776"/>
                </a:cubicBezTo>
                <a:lnTo>
                  <a:pt x="667769" y="632812"/>
                </a:lnTo>
                <a:cubicBezTo>
                  <a:pt x="666420" y="631636"/>
                  <a:pt x="665544" y="630990"/>
                  <a:pt x="665139" y="630846"/>
                </a:cubicBezTo>
                <a:cubicBezTo>
                  <a:pt x="664744" y="630693"/>
                  <a:pt x="664310" y="630693"/>
                  <a:pt x="663838" y="630846"/>
                </a:cubicBezTo>
                <a:cubicBezTo>
                  <a:pt x="663376" y="631000"/>
                  <a:pt x="662836" y="631424"/>
                  <a:pt x="662238" y="632118"/>
                </a:cubicBezTo>
                <a:lnTo>
                  <a:pt x="660966" y="633592"/>
                </a:lnTo>
                <a:cubicBezTo>
                  <a:pt x="658982" y="635896"/>
                  <a:pt x="657932" y="638198"/>
                  <a:pt x="657787" y="640501"/>
                </a:cubicBezTo>
                <a:cubicBezTo>
                  <a:pt x="657652" y="642794"/>
                  <a:pt x="658414" y="645193"/>
                  <a:pt x="660071" y="647670"/>
                </a:cubicBezTo>
                <a:lnTo>
                  <a:pt x="659493" y="648344"/>
                </a:lnTo>
                <a:lnTo>
                  <a:pt x="652623" y="640491"/>
                </a:lnTo>
                <a:lnTo>
                  <a:pt x="670949" y="619225"/>
                </a:lnTo>
                <a:lnTo>
                  <a:pt x="671585" y="619775"/>
                </a:lnTo>
                <a:lnTo>
                  <a:pt x="670882" y="620584"/>
                </a:lnTo>
                <a:cubicBezTo>
                  <a:pt x="670275" y="621297"/>
                  <a:pt x="669899" y="621982"/>
                  <a:pt x="669783" y="622637"/>
                </a:cubicBezTo>
                <a:cubicBezTo>
                  <a:pt x="669687" y="623099"/>
                  <a:pt x="669774" y="623591"/>
                  <a:pt x="670044" y="624120"/>
                </a:cubicBezTo>
                <a:cubicBezTo>
                  <a:pt x="670217" y="624496"/>
                  <a:pt x="670930" y="625228"/>
                  <a:pt x="672172" y="626308"/>
                </a:cubicBezTo>
                <a:lnTo>
                  <a:pt x="688409" y="640299"/>
                </a:lnTo>
                <a:cubicBezTo>
                  <a:pt x="689536" y="641272"/>
                  <a:pt x="690250" y="641831"/>
                  <a:pt x="690557" y="641995"/>
                </a:cubicBezTo>
                <a:cubicBezTo>
                  <a:pt x="691087" y="642244"/>
                  <a:pt x="691607" y="642303"/>
                  <a:pt x="692128" y="642168"/>
                </a:cubicBezTo>
                <a:cubicBezTo>
                  <a:pt x="692860" y="642004"/>
                  <a:pt x="693573" y="641532"/>
                  <a:pt x="694258" y="640732"/>
                </a:cubicBezTo>
                <a:lnTo>
                  <a:pt x="694961" y="639923"/>
                </a:lnTo>
                <a:lnTo>
                  <a:pt x="695597" y="640463"/>
                </a:lnTo>
                <a:lnTo>
                  <a:pt x="677849" y="661053"/>
                </a:lnTo>
                <a:lnTo>
                  <a:pt x="670564" y="654780"/>
                </a:lnTo>
                <a:lnTo>
                  <a:pt x="671171" y="654068"/>
                </a:lnTo>
                <a:cubicBezTo>
                  <a:pt x="673252" y="655262"/>
                  <a:pt x="674957" y="655869"/>
                  <a:pt x="676278" y="655898"/>
                </a:cubicBezTo>
                <a:cubicBezTo>
                  <a:pt x="677588" y="655937"/>
                  <a:pt x="678927" y="655532"/>
                  <a:pt x="680295" y="654694"/>
                </a:cubicBezTo>
                <a:cubicBezTo>
                  <a:pt x="681095" y="654203"/>
                  <a:pt x="682290" y="653037"/>
                  <a:pt x="683900" y="651177"/>
                </a:cubicBezTo>
                <a:lnTo>
                  <a:pt x="686106" y="648614"/>
                </a:lnTo>
                <a:close/>
                <a:moveTo>
                  <a:pt x="701571" y="633110"/>
                </a:moveTo>
                <a:lnTo>
                  <a:pt x="694402" y="628033"/>
                </a:lnTo>
                <a:lnTo>
                  <a:pt x="694884" y="627358"/>
                </a:lnTo>
                <a:cubicBezTo>
                  <a:pt x="696839" y="628100"/>
                  <a:pt x="698352" y="628486"/>
                  <a:pt x="699432" y="628486"/>
                </a:cubicBezTo>
                <a:cubicBezTo>
                  <a:pt x="700521" y="628495"/>
                  <a:pt x="701590" y="628206"/>
                  <a:pt x="702650" y="627618"/>
                </a:cubicBezTo>
                <a:cubicBezTo>
                  <a:pt x="703228" y="627291"/>
                  <a:pt x="703960" y="626500"/>
                  <a:pt x="704847" y="625257"/>
                </a:cubicBezTo>
                <a:lnTo>
                  <a:pt x="706263" y="623263"/>
                </a:lnTo>
                <a:lnTo>
                  <a:pt x="685749" y="608752"/>
                </a:lnTo>
                <a:cubicBezTo>
                  <a:pt x="684391" y="607779"/>
                  <a:pt x="683476" y="607248"/>
                  <a:pt x="683032" y="607152"/>
                </a:cubicBezTo>
                <a:cubicBezTo>
                  <a:pt x="682589" y="607065"/>
                  <a:pt x="682078" y="607142"/>
                  <a:pt x="681529" y="607393"/>
                </a:cubicBezTo>
                <a:cubicBezTo>
                  <a:pt x="680960" y="607644"/>
                  <a:pt x="680421" y="608135"/>
                  <a:pt x="679891" y="608887"/>
                </a:cubicBezTo>
                <a:lnTo>
                  <a:pt x="679274" y="609754"/>
                </a:lnTo>
                <a:lnTo>
                  <a:pt x="678590" y="609272"/>
                </a:lnTo>
                <a:lnTo>
                  <a:pt x="688370" y="595455"/>
                </a:lnTo>
                <a:lnTo>
                  <a:pt x="689055" y="595936"/>
                </a:lnTo>
                <a:lnTo>
                  <a:pt x="688428" y="596813"/>
                </a:lnTo>
                <a:cubicBezTo>
                  <a:pt x="687898" y="597575"/>
                  <a:pt x="687599" y="598288"/>
                  <a:pt x="687542" y="598943"/>
                </a:cubicBezTo>
                <a:cubicBezTo>
                  <a:pt x="687493" y="599415"/>
                  <a:pt x="687619" y="599897"/>
                  <a:pt x="687927" y="600407"/>
                </a:cubicBezTo>
                <a:cubicBezTo>
                  <a:pt x="688139" y="600773"/>
                  <a:pt x="688920" y="601429"/>
                  <a:pt x="690258" y="602383"/>
                </a:cubicBezTo>
                <a:lnTo>
                  <a:pt x="710763" y="616894"/>
                </a:lnTo>
                <a:lnTo>
                  <a:pt x="712122" y="614967"/>
                </a:lnTo>
                <a:cubicBezTo>
                  <a:pt x="713384" y="613194"/>
                  <a:pt x="713913" y="611633"/>
                  <a:pt x="713731" y="610294"/>
                </a:cubicBezTo>
                <a:cubicBezTo>
                  <a:pt x="713471" y="608424"/>
                  <a:pt x="712478" y="606651"/>
                  <a:pt x="710734" y="604965"/>
                </a:cubicBezTo>
                <a:lnTo>
                  <a:pt x="711264" y="604204"/>
                </a:lnTo>
                <a:lnTo>
                  <a:pt x="718433" y="609282"/>
                </a:lnTo>
                <a:lnTo>
                  <a:pt x="701571" y="633110"/>
                </a:lnTo>
                <a:close/>
                <a:moveTo>
                  <a:pt x="724513" y="588267"/>
                </a:moveTo>
                <a:cubicBezTo>
                  <a:pt x="726044" y="589124"/>
                  <a:pt x="727191" y="589538"/>
                  <a:pt x="727933" y="589490"/>
                </a:cubicBezTo>
                <a:cubicBezTo>
                  <a:pt x="728666" y="589442"/>
                  <a:pt x="729437" y="588719"/>
                  <a:pt x="730246" y="587304"/>
                </a:cubicBezTo>
                <a:lnTo>
                  <a:pt x="730776" y="586369"/>
                </a:lnTo>
                <a:lnTo>
                  <a:pt x="731509" y="586783"/>
                </a:lnTo>
                <a:lnTo>
                  <a:pt x="722875" y="601910"/>
                </a:lnTo>
                <a:lnTo>
                  <a:pt x="722142" y="601496"/>
                </a:lnTo>
                <a:lnTo>
                  <a:pt x="722711" y="600513"/>
                </a:lnTo>
                <a:cubicBezTo>
                  <a:pt x="723453" y="599203"/>
                  <a:pt x="723694" y="598192"/>
                  <a:pt x="723434" y="597478"/>
                </a:cubicBezTo>
                <a:cubicBezTo>
                  <a:pt x="723174" y="596765"/>
                  <a:pt x="722181" y="595917"/>
                  <a:pt x="720466" y="594944"/>
                </a:cubicBezTo>
                <a:lnTo>
                  <a:pt x="701841" y="584316"/>
                </a:lnTo>
                <a:cubicBezTo>
                  <a:pt x="700097" y="583323"/>
                  <a:pt x="698863" y="582899"/>
                  <a:pt x="698121" y="583054"/>
                </a:cubicBezTo>
                <a:cubicBezTo>
                  <a:pt x="697379" y="583208"/>
                  <a:pt x="696637" y="583931"/>
                  <a:pt x="695905" y="585222"/>
                </a:cubicBezTo>
                <a:lnTo>
                  <a:pt x="695347" y="586205"/>
                </a:lnTo>
                <a:lnTo>
                  <a:pt x="694614" y="585791"/>
                </a:lnTo>
                <a:lnTo>
                  <a:pt x="703247" y="570662"/>
                </a:lnTo>
                <a:lnTo>
                  <a:pt x="703970" y="571077"/>
                </a:lnTo>
                <a:lnTo>
                  <a:pt x="703440" y="572012"/>
                </a:lnTo>
                <a:cubicBezTo>
                  <a:pt x="702688" y="573322"/>
                  <a:pt x="702457" y="574334"/>
                  <a:pt x="702746" y="575038"/>
                </a:cubicBezTo>
                <a:cubicBezTo>
                  <a:pt x="703035" y="575751"/>
                  <a:pt x="704028" y="576579"/>
                  <a:pt x="705704" y="577542"/>
                </a:cubicBezTo>
                <a:lnTo>
                  <a:pt x="721102" y="586330"/>
                </a:lnTo>
                <a:lnTo>
                  <a:pt x="711110" y="567406"/>
                </a:lnTo>
                <a:cubicBezTo>
                  <a:pt x="709751" y="566635"/>
                  <a:pt x="708691" y="566240"/>
                  <a:pt x="707911" y="566240"/>
                </a:cubicBezTo>
                <a:cubicBezTo>
                  <a:pt x="707131" y="566240"/>
                  <a:pt x="706321" y="566963"/>
                  <a:pt x="705483" y="568428"/>
                </a:cubicBezTo>
                <a:lnTo>
                  <a:pt x="704924" y="569410"/>
                </a:lnTo>
                <a:lnTo>
                  <a:pt x="704201" y="568996"/>
                </a:lnTo>
                <a:lnTo>
                  <a:pt x="712825" y="553868"/>
                </a:lnTo>
                <a:lnTo>
                  <a:pt x="713558" y="554282"/>
                </a:lnTo>
                <a:lnTo>
                  <a:pt x="713018" y="555217"/>
                </a:lnTo>
                <a:cubicBezTo>
                  <a:pt x="712266" y="556537"/>
                  <a:pt x="712025" y="557568"/>
                  <a:pt x="712305" y="558282"/>
                </a:cubicBezTo>
                <a:cubicBezTo>
                  <a:pt x="712594" y="558994"/>
                  <a:pt x="713577" y="559832"/>
                  <a:pt x="715263" y="560796"/>
                </a:cubicBezTo>
                <a:lnTo>
                  <a:pt x="733888" y="571414"/>
                </a:lnTo>
                <a:cubicBezTo>
                  <a:pt x="735603" y="572397"/>
                  <a:pt x="736808" y="572860"/>
                  <a:pt x="737502" y="572811"/>
                </a:cubicBezTo>
                <a:cubicBezTo>
                  <a:pt x="738195" y="572763"/>
                  <a:pt x="738976" y="572002"/>
                  <a:pt x="739824" y="570508"/>
                </a:cubicBezTo>
                <a:lnTo>
                  <a:pt x="740363" y="569574"/>
                </a:lnTo>
                <a:lnTo>
                  <a:pt x="741086" y="569989"/>
                </a:lnTo>
                <a:lnTo>
                  <a:pt x="732452" y="585116"/>
                </a:lnTo>
                <a:lnTo>
                  <a:pt x="731730" y="584702"/>
                </a:lnTo>
                <a:lnTo>
                  <a:pt x="732288" y="583719"/>
                </a:lnTo>
                <a:cubicBezTo>
                  <a:pt x="733011" y="582457"/>
                  <a:pt x="733223" y="581445"/>
                  <a:pt x="732905" y="580703"/>
                </a:cubicBezTo>
                <a:cubicBezTo>
                  <a:pt x="732606" y="579952"/>
                  <a:pt x="731644" y="579113"/>
                  <a:pt x="730015" y="578198"/>
                </a:cubicBezTo>
                <a:lnTo>
                  <a:pt x="714511" y="569343"/>
                </a:lnTo>
                <a:lnTo>
                  <a:pt x="724513" y="588267"/>
                </a:lnTo>
                <a:close/>
                <a:moveTo>
                  <a:pt x="746732" y="559389"/>
                </a:moveTo>
                <a:lnTo>
                  <a:pt x="736191" y="555342"/>
                </a:lnTo>
                <a:lnTo>
                  <a:pt x="736529" y="554475"/>
                </a:lnTo>
                <a:cubicBezTo>
                  <a:pt x="739544" y="554880"/>
                  <a:pt x="742127" y="554475"/>
                  <a:pt x="744285" y="553261"/>
                </a:cubicBezTo>
                <a:cubicBezTo>
                  <a:pt x="746443" y="552038"/>
                  <a:pt x="747956" y="550293"/>
                  <a:pt x="748824" y="548029"/>
                </a:cubicBezTo>
                <a:cubicBezTo>
                  <a:pt x="749546" y="546150"/>
                  <a:pt x="749672" y="544204"/>
                  <a:pt x="749180" y="542209"/>
                </a:cubicBezTo>
                <a:cubicBezTo>
                  <a:pt x="748698" y="540215"/>
                  <a:pt x="747706" y="538519"/>
                  <a:pt x="746222" y="537102"/>
                </a:cubicBezTo>
                <a:cubicBezTo>
                  <a:pt x="744323" y="535300"/>
                  <a:pt x="741992" y="533875"/>
                  <a:pt x="739226" y="532815"/>
                </a:cubicBezTo>
                <a:cubicBezTo>
                  <a:pt x="736509" y="531774"/>
                  <a:pt x="733898" y="531157"/>
                  <a:pt x="731403" y="530984"/>
                </a:cubicBezTo>
                <a:cubicBezTo>
                  <a:pt x="728907" y="530820"/>
                  <a:pt x="726796" y="531234"/>
                  <a:pt x="725101" y="532256"/>
                </a:cubicBezTo>
                <a:cubicBezTo>
                  <a:pt x="723395" y="533277"/>
                  <a:pt x="722104" y="534953"/>
                  <a:pt x="721208" y="537276"/>
                </a:cubicBezTo>
                <a:cubicBezTo>
                  <a:pt x="720475" y="539184"/>
                  <a:pt x="720234" y="541081"/>
                  <a:pt x="720456" y="542990"/>
                </a:cubicBezTo>
                <a:cubicBezTo>
                  <a:pt x="720687" y="544898"/>
                  <a:pt x="721487" y="547114"/>
                  <a:pt x="722856" y="549657"/>
                </a:cubicBezTo>
                <a:lnTo>
                  <a:pt x="720244" y="548655"/>
                </a:lnTo>
                <a:cubicBezTo>
                  <a:pt x="719117" y="546276"/>
                  <a:pt x="718501" y="544011"/>
                  <a:pt x="718404" y="541862"/>
                </a:cubicBezTo>
                <a:cubicBezTo>
                  <a:pt x="718308" y="539714"/>
                  <a:pt x="718732" y="537420"/>
                  <a:pt x="719676" y="534964"/>
                </a:cubicBezTo>
                <a:cubicBezTo>
                  <a:pt x="720918" y="531726"/>
                  <a:pt x="722672" y="529104"/>
                  <a:pt x="724928" y="527091"/>
                </a:cubicBezTo>
                <a:cubicBezTo>
                  <a:pt x="727191" y="525077"/>
                  <a:pt x="729803" y="523853"/>
                  <a:pt x="732751" y="523429"/>
                </a:cubicBezTo>
                <a:cubicBezTo>
                  <a:pt x="735709" y="522996"/>
                  <a:pt x="738561" y="523304"/>
                  <a:pt x="741308" y="524364"/>
                </a:cubicBezTo>
                <a:cubicBezTo>
                  <a:pt x="744207" y="525472"/>
                  <a:pt x="746665" y="527284"/>
                  <a:pt x="748679" y="529789"/>
                </a:cubicBezTo>
                <a:cubicBezTo>
                  <a:pt x="750692" y="532294"/>
                  <a:pt x="751926" y="535107"/>
                  <a:pt x="752379" y="538230"/>
                </a:cubicBezTo>
                <a:cubicBezTo>
                  <a:pt x="752822" y="541342"/>
                  <a:pt x="752494" y="544348"/>
                  <a:pt x="751386" y="547239"/>
                </a:cubicBezTo>
                <a:cubicBezTo>
                  <a:pt x="750567" y="549368"/>
                  <a:pt x="749248" y="551431"/>
                  <a:pt x="747417" y="553444"/>
                </a:cubicBezTo>
                <a:cubicBezTo>
                  <a:pt x="746347" y="554610"/>
                  <a:pt x="745740" y="555381"/>
                  <a:pt x="745605" y="555747"/>
                </a:cubicBezTo>
                <a:cubicBezTo>
                  <a:pt x="745422" y="556229"/>
                  <a:pt x="745431" y="556711"/>
                  <a:pt x="745653" y="557193"/>
                </a:cubicBezTo>
                <a:cubicBezTo>
                  <a:pt x="745865" y="557684"/>
                  <a:pt x="746337" y="558118"/>
                  <a:pt x="747060" y="558513"/>
                </a:cubicBezTo>
                <a:lnTo>
                  <a:pt x="746732" y="559389"/>
                </a:lnTo>
                <a:close/>
                <a:moveTo>
                  <a:pt x="747060" y="500873"/>
                </a:moveTo>
                <a:lnTo>
                  <a:pt x="738388" y="498358"/>
                </a:lnTo>
                <a:cubicBezTo>
                  <a:pt x="736692" y="497867"/>
                  <a:pt x="735594" y="497655"/>
                  <a:pt x="735093" y="497742"/>
                </a:cubicBezTo>
                <a:cubicBezTo>
                  <a:pt x="734592" y="497819"/>
                  <a:pt x="734129" y="498079"/>
                  <a:pt x="733705" y="498541"/>
                </a:cubicBezTo>
                <a:cubicBezTo>
                  <a:pt x="733300" y="498984"/>
                  <a:pt x="732876" y="499928"/>
                  <a:pt x="732471" y="501335"/>
                </a:cubicBezTo>
                <a:lnTo>
                  <a:pt x="731672" y="501104"/>
                </a:lnTo>
                <a:lnTo>
                  <a:pt x="736278" y="485225"/>
                </a:lnTo>
                <a:lnTo>
                  <a:pt x="737078" y="485456"/>
                </a:lnTo>
                <a:cubicBezTo>
                  <a:pt x="736664" y="486902"/>
                  <a:pt x="736509" y="487922"/>
                  <a:pt x="736635" y="488510"/>
                </a:cubicBezTo>
                <a:cubicBezTo>
                  <a:pt x="736750" y="489108"/>
                  <a:pt x="737001" y="489570"/>
                  <a:pt x="737377" y="489908"/>
                </a:cubicBezTo>
                <a:cubicBezTo>
                  <a:pt x="737743" y="490245"/>
                  <a:pt x="738783" y="490650"/>
                  <a:pt x="740488" y="491151"/>
                </a:cubicBezTo>
                <a:lnTo>
                  <a:pt x="760791" y="497048"/>
                </a:lnTo>
                <a:cubicBezTo>
                  <a:pt x="762496" y="497549"/>
                  <a:pt x="763594" y="497751"/>
                  <a:pt x="764095" y="497664"/>
                </a:cubicBezTo>
                <a:cubicBezTo>
                  <a:pt x="764597" y="497587"/>
                  <a:pt x="765059" y="497337"/>
                  <a:pt x="765474" y="496884"/>
                </a:cubicBezTo>
                <a:cubicBezTo>
                  <a:pt x="765888" y="496431"/>
                  <a:pt x="766302" y="495496"/>
                  <a:pt x="766717" y="494070"/>
                </a:cubicBezTo>
                <a:lnTo>
                  <a:pt x="767517" y="494301"/>
                </a:lnTo>
                <a:lnTo>
                  <a:pt x="763565" y="507916"/>
                </a:lnTo>
                <a:cubicBezTo>
                  <a:pt x="762255" y="512406"/>
                  <a:pt x="760521" y="515394"/>
                  <a:pt x="758362" y="516878"/>
                </a:cubicBezTo>
                <a:cubicBezTo>
                  <a:pt x="756194" y="518361"/>
                  <a:pt x="753921" y="518756"/>
                  <a:pt x="751521" y="518062"/>
                </a:cubicBezTo>
                <a:cubicBezTo>
                  <a:pt x="749488" y="517474"/>
                  <a:pt x="747937" y="516338"/>
                  <a:pt x="746858" y="514652"/>
                </a:cubicBezTo>
                <a:cubicBezTo>
                  <a:pt x="745778" y="512975"/>
                  <a:pt x="745296" y="510962"/>
                  <a:pt x="745412" y="508591"/>
                </a:cubicBezTo>
                <a:cubicBezTo>
                  <a:pt x="745480" y="507001"/>
                  <a:pt x="746029" y="504429"/>
                  <a:pt x="747060" y="500873"/>
                </a:cubicBezTo>
                <a:close/>
                <a:moveTo>
                  <a:pt x="762370" y="505324"/>
                </a:moveTo>
                <a:lnTo>
                  <a:pt x="748852" y="501393"/>
                </a:lnTo>
                <a:cubicBezTo>
                  <a:pt x="748669" y="501894"/>
                  <a:pt x="748544" y="502280"/>
                  <a:pt x="748467" y="502540"/>
                </a:cubicBezTo>
                <a:cubicBezTo>
                  <a:pt x="747927" y="504419"/>
                  <a:pt x="748062" y="506028"/>
                  <a:pt x="748881" y="507367"/>
                </a:cubicBezTo>
                <a:cubicBezTo>
                  <a:pt x="749700" y="508707"/>
                  <a:pt x="751280" y="509718"/>
                  <a:pt x="753622" y="510393"/>
                </a:cubicBezTo>
                <a:cubicBezTo>
                  <a:pt x="755943" y="511068"/>
                  <a:pt x="757784" y="511058"/>
                  <a:pt x="759162" y="510355"/>
                </a:cubicBezTo>
                <a:cubicBezTo>
                  <a:pt x="760531" y="509651"/>
                  <a:pt x="761514" y="508283"/>
                  <a:pt x="762101" y="506278"/>
                </a:cubicBezTo>
                <a:lnTo>
                  <a:pt x="762370" y="505324"/>
                </a:lnTo>
                <a:close/>
                <a:moveTo>
                  <a:pt x="770754" y="466966"/>
                </a:moveTo>
                <a:lnTo>
                  <a:pt x="757688" y="464768"/>
                </a:lnTo>
                <a:lnTo>
                  <a:pt x="757582" y="465404"/>
                </a:lnTo>
                <a:cubicBezTo>
                  <a:pt x="757235" y="467447"/>
                  <a:pt x="757630" y="469028"/>
                  <a:pt x="758748" y="470164"/>
                </a:cubicBezTo>
                <a:cubicBezTo>
                  <a:pt x="759866" y="471292"/>
                  <a:pt x="761649" y="472198"/>
                  <a:pt x="764086" y="472863"/>
                </a:cubicBezTo>
                <a:lnTo>
                  <a:pt x="763941" y="473778"/>
                </a:lnTo>
                <a:lnTo>
                  <a:pt x="747147" y="470954"/>
                </a:lnTo>
                <a:lnTo>
                  <a:pt x="747301" y="470039"/>
                </a:lnTo>
                <a:cubicBezTo>
                  <a:pt x="749161" y="470164"/>
                  <a:pt x="750731" y="470010"/>
                  <a:pt x="751993" y="469596"/>
                </a:cubicBezTo>
                <a:cubicBezTo>
                  <a:pt x="753265" y="469181"/>
                  <a:pt x="754171" y="468614"/>
                  <a:pt x="754701" y="467872"/>
                </a:cubicBezTo>
                <a:cubicBezTo>
                  <a:pt x="755241" y="467139"/>
                  <a:pt x="755646" y="466002"/>
                  <a:pt x="755895" y="464470"/>
                </a:cubicBezTo>
                <a:lnTo>
                  <a:pt x="746887" y="462957"/>
                </a:lnTo>
                <a:cubicBezTo>
                  <a:pt x="745113" y="462659"/>
                  <a:pt x="744034" y="462553"/>
                  <a:pt x="743611" y="462640"/>
                </a:cubicBezTo>
                <a:cubicBezTo>
                  <a:pt x="743196" y="462717"/>
                  <a:pt x="742821" y="462937"/>
                  <a:pt x="742503" y="463313"/>
                </a:cubicBezTo>
                <a:cubicBezTo>
                  <a:pt x="742185" y="463679"/>
                  <a:pt x="741944" y="464325"/>
                  <a:pt x="741790" y="465231"/>
                </a:cubicBezTo>
                <a:lnTo>
                  <a:pt x="741471" y="467149"/>
                </a:lnTo>
                <a:cubicBezTo>
                  <a:pt x="740970" y="470145"/>
                  <a:pt x="741259" y="472660"/>
                  <a:pt x="742329" y="474703"/>
                </a:cubicBezTo>
                <a:cubicBezTo>
                  <a:pt x="743409" y="476736"/>
                  <a:pt x="745296" y="478393"/>
                  <a:pt x="747995" y="479656"/>
                </a:cubicBezTo>
                <a:lnTo>
                  <a:pt x="747850" y="480533"/>
                </a:lnTo>
                <a:lnTo>
                  <a:pt x="737906" y="477372"/>
                </a:lnTo>
                <a:lnTo>
                  <a:pt x="742560" y="449689"/>
                </a:lnTo>
                <a:lnTo>
                  <a:pt x="743380" y="449824"/>
                </a:lnTo>
                <a:lnTo>
                  <a:pt x="743206" y="450884"/>
                </a:lnTo>
                <a:cubicBezTo>
                  <a:pt x="743052" y="451808"/>
                  <a:pt x="743090" y="452589"/>
                  <a:pt x="743331" y="453215"/>
                </a:cubicBezTo>
                <a:cubicBezTo>
                  <a:pt x="743485" y="453659"/>
                  <a:pt x="743812" y="454035"/>
                  <a:pt x="744313" y="454343"/>
                </a:cubicBezTo>
                <a:cubicBezTo>
                  <a:pt x="744670" y="454584"/>
                  <a:pt x="745653" y="454834"/>
                  <a:pt x="747272" y="455104"/>
                </a:cubicBezTo>
                <a:lnTo>
                  <a:pt x="768422" y="458659"/>
                </a:lnTo>
                <a:cubicBezTo>
                  <a:pt x="769877" y="458910"/>
                  <a:pt x="770783" y="459016"/>
                  <a:pt x="771130" y="458997"/>
                </a:cubicBezTo>
                <a:cubicBezTo>
                  <a:pt x="771717" y="458929"/>
                  <a:pt x="772190" y="458717"/>
                  <a:pt x="772556" y="458341"/>
                </a:cubicBezTo>
                <a:cubicBezTo>
                  <a:pt x="773105" y="457811"/>
                  <a:pt x="773471" y="457041"/>
                  <a:pt x="773645" y="456001"/>
                </a:cubicBezTo>
                <a:lnTo>
                  <a:pt x="773817" y="454941"/>
                </a:lnTo>
                <a:lnTo>
                  <a:pt x="774636" y="455085"/>
                </a:lnTo>
                <a:lnTo>
                  <a:pt x="770137" y="481891"/>
                </a:lnTo>
                <a:lnTo>
                  <a:pt x="760656" y="480292"/>
                </a:lnTo>
                <a:lnTo>
                  <a:pt x="760810" y="479376"/>
                </a:lnTo>
                <a:cubicBezTo>
                  <a:pt x="763209" y="479309"/>
                  <a:pt x="764972" y="478943"/>
                  <a:pt x="766119" y="478297"/>
                </a:cubicBezTo>
                <a:cubicBezTo>
                  <a:pt x="767266" y="477642"/>
                  <a:pt x="768209" y="476601"/>
                  <a:pt x="768932" y="475174"/>
                </a:cubicBezTo>
                <a:cubicBezTo>
                  <a:pt x="769366" y="474347"/>
                  <a:pt x="769790" y="472728"/>
                  <a:pt x="770195" y="470299"/>
                </a:cubicBezTo>
                <a:lnTo>
                  <a:pt x="770754" y="466966"/>
                </a:lnTo>
                <a:close/>
                <a:moveTo>
                  <a:pt x="760955" y="435438"/>
                </a:moveTo>
                <a:cubicBezTo>
                  <a:pt x="760010" y="438474"/>
                  <a:pt x="758969" y="440583"/>
                  <a:pt x="757852" y="441749"/>
                </a:cubicBezTo>
                <a:cubicBezTo>
                  <a:pt x="756261" y="443436"/>
                  <a:pt x="754316" y="444187"/>
                  <a:pt x="752003" y="444014"/>
                </a:cubicBezTo>
                <a:cubicBezTo>
                  <a:pt x="749565" y="443831"/>
                  <a:pt x="747609" y="442694"/>
                  <a:pt x="746164" y="440612"/>
                </a:cubicBezTo>
                <a:cubicBezTo>
                  <a:pt x="744410" y="438059"/>
                  <a:pt x="743716" y="434484"/>
                  <a:pt x="744063" y="429907"/>
                </a:cubicBezTo>
                <a:lnTo>
                  <a:pt x="745316" y="413431"/>
                </a:lnTo>
                <a:lnTo>
                  <a:pt x="746144" y="413498"/>
                </a:lnTo>
                <a:cubicBezTo>
                  <a:pt x="746029" y="415002"/>
                  <a:pt x="746096" y="416032"/>
                  <a:pt x="746337" y="416581"/>
                </a:cubicBezTo>
                <a:cubicBezTo>
                  <a:pt x="746578" y="417140"/>
                  <a:pt x="746915" y="417545"/>
                  <a:pt x="747349" y="417786"/>
                </a:cubicBezTo>
                <a:cubicBezTo>
                  <a:pt x="747773" y="418046"/>
                  <a:pt x="748881" y="418229"/>
                  <a:pt x="750644" y="418364"/>
                </a:cubicBezTo>
                <a:lnTo>
                  <a:pt x="771737" y="419964"/>
                </a:lnTo>
                <a:cubicBezTo>
                  <a:pt x="773500" y="420099"/>
                  <a:pt x="774617" y="420079"/>
                  <a:pt x="775089" y="419896"/>
                </a:cubicBezTo>
                <a:cubicBezTo>
                  <a:pt x="775571" y="419713"/>
                  <a:pt x="775966" y="419357"/>
                  <a:pt x="776284" y="418846"/>
                </a:cubicBezTo>
                <a:cubicBezTo>
                  <a:pt x="776593" y="418316"/>
                  <a:pt x="776805" y="417314"/>
                  <a:pt x="776920" y="415829"/>
                </a:cubicBezTo>
                <a:lnTo>
                  <a:pt x="777749" y="415897"/>
                </a:lnTo>
                <a:lnTo>
                  <a:pt x="776574" y="431440"/>
                </a:lnTo>
                <a:cubicBezTo>
                  <a:pt x="776284" y="435159"/>
                  <a:pt x="775754" y="437751"/>
                  <a:pt x="774974" y="439253"/>
                </a:cubicBezTo>
                <a:cubicBezTo>
                  <a:pt x="774203" y="440757"/>
                  <a:pt x="773124" y="441894"/>
                  <a:pt x="771737" y="442694"/>
                </a:cubicBezTo>
                <a:cubicBezTo>
                  <a:pt x="770359" y="443484"/>
                  <a:pt x="768923" y="443821"/>
                  <a:pt x="767449" y="443706"/>
                </a:cubicBezTo>
                <a:cubicBezTo>
                  <a:pt x="765878" y="443590"/>
                  <a:pt x="764539" y="442915"/>
                  <a:pt x="763402" y="441682"/>
                </a:cubicBezTo>
                <a:cubicBezTo>
                  <a:pt x="762274" y="440448"/>
                  <a:pt x="761456" y="438368"/>
                  <a:pt x="760955" y="435438"/>
                </a:cubicBezTo>
                <a:close/>
                <a:moveTo>
                  <a:pt x="762264" y="426776"/>
                </a:moveTo>
                <a:cubicBezTo>
                  <a:pt x="762091" y="429059"/>
                  <a:pt x="762216" y="430765"/>
                  <a:pt x="762640" y="431893"/>
                </a:cubicBezTo>
                <a:cubicBezTo>
                  <a:pt x="763064" y="433010"/>
                  <a:pt x="763720" y="433896"/>
                  <a:pt x="764606" y="434551"/>
                </a:cubicBezTo>
                <a:cubicBezTo>
                  <a:pt x="765483" y="435197"/>
                  <a:pt x="766649" y="435583"/>
                  <a:pt x="768084" y="435689"/>
                </a:cubicBezTo>
                <a:cubicBezTo>
                  <a:pt x="769511" y="435795"/>
                  <a:pt x="770715" y="435602"/>
                  <a:pt x="771669" y="435101"/>
                </a:cubicBezTo>
                <a:cubicBezTo>
                  <a:pt x="772633" y="434600"/>
                  <a:pt x="773384" y="433838"/>
                  <a:pt x="773952" y="432808"/>
                </a:cubicBezTo>
                <a:cubicBezTo>
                  <a:pt x="774511" y="431777"/>
                  <a:pt x="774868" y="430090"/>
                  <a:pt x="775032" y="427749"/>
                </a:cubicBezTo>
                <a:lnTo>
                  <a:pt x="762264" y="426776"/>
                </a:lnTo>
                <a:close/>
                <a:moveTo>
                  <a:pt x="760405" y="426632"/>
                </a:moveTo>
                <a:lnTo>
                  <a:pt x="750018" y="425851"/>
                </a:lnTo>
                <a:lnTo>
                  <a:pt x="748814" y="425755"/>
                </a:lnTo>
                <a:cubicBezTo>
                  <a:pt x="747956" y="425687"/>
                  <a:pt x="747291" y="425851"/>
                  <a:pt x="746829" y="426256"/>
                </a:cubicBezTo>
                <a:cubicBezTo>
                  <a:pt x="746357" y="426651"/>
                  <a:pt x="746087" y="427268"/>
                  <a:pt x="746019" y="428115"/>
                </a:cubicBezTo>
                <a:cubicBezTo>
                  <a:pt x="745923" y="429377"/>
                  <a:pt x="746125" y="430543"/>
                  <a:pt x="746607" y="431652"/>
                </a:cubicBezTo>
                <a:cubicBezTo>
                  <a:pt x="747089" y="432750"/>
                  <a:pt x="747841" y="433617"/>
                  <a:pt x="748872" y="434262"/>
                </a:cubicBezTo>
                <a:cubicBezTo>
                  <a:pt x="749902" y="434908"/>
                  <a:pt x="751078" y="435284"/>
                  <a:pt x="752388" y="435380"/>
                </a:cubicBezTo>
                <a:cubicBezTo>
                  <a:pt x="753901" y="435496"/>
                  <a:pt x="755279" y="435284"/>
                  <a:pt x="756522" y="434744"/>
                </a:cubicBezTo>
                <a:cubicBezTo>
                  <a:pt x="757774" y="434204"/>
                  <a:pt x="758690" y="433337"/>
                  <a:pt x="759268" y="432133"/>
                </a:cubicBezTo>
                <a:cubicBezTo>
                  <a:pt x="759856" y="430929"/>
                  <a:pt x="760232" y="429098"/>
                  <a:pt x="760405" y="426632"/>
                </a:cubicBezTo>
                <a:close/>
                <a:moveTo>
                  <a:pt x="771621" y="393899"/>
                </a:moveTo>
                <a:cubicBezTo>
                  <a:pt x="773375" y="393745"/>
                  <a:pt x="774540" y="393446"/>
                  <a:pt x="775138" y="393003"/>
                </a:cubicBezTo>
                <a:cubicBezTo>
                  <a:pt x="775716" y="392550"/>
                  <a:pt x="775947" y="391509"/>
                  <a:pt x="775822" y="389891"/>
                </a:cubicBezTo>
                <a:lnTo>
                  <a:pt x="775745" y="388812"/>
                </a:lnTo>
                <a:lnTo>
                  <a:pt x="776574" y="388754"/>
                </a:lnTo>
                <a:lnTo>
                  <a:pt x="777894" y="406117"/>
                </a:lnTo>
                <a:lnTo>
                  <a:pt x="777065" y="406185"/>
                </a:lnTo>
                <a:lnTo>
                  <a:pt x="776978" y="405057"/>
                </a:lnTo>
                <a:cubicBezTo>
                  <a:pt x="776863" y="403554"/>
                  <a:pt x="776496" y="402572"/>
                  <a:pt x="775880" y="402138"/>
                </a:cubicBezTo>
                <a:cubicBezTo>
                  <a:pt x="775263" y="401695"/>
                  <a:pt x="773971" y="401541"/>
                  <a:pt x="771997" y="401695"/>
                </a:cubicBezTo>
                <a:lnTo>
                  <a:pt x="750615" y="403314"/>
                </a:lnTo>
                <a:cubicBezTo>
                  <a:pt x="748621" y="403468"/>
                  <a:pt x="747359" y="403804"/>
                  <a:pt x="746829" y="404344"/>
                </a:cubicBezTo>
                <a:cubicBezTo>
                  <a:pt x="746299" y="404893"/>
                  <a:pt x="746087" y="405905"/>
                  <a:pt x="746202" y="407389"/>
                </a:cubicBezTo>
                <a:lnTo>
                  <a:pt x="746289" y="408517"/>
                </a:lnTo>
                <a:lnTo>
                  <a:pt x="745460" y="408584"/>
                </a:lnTo>
                <a:lnTo>
                  <a:pt x="744140" y="391212"/>
                </a:lnTo>
                <a:lnTo>
                  <a:pt x="744969" y="391144"/>
                </a:lnTo>
                <a:lnTo>
                  <a:pt x="745055" y="392223"/>
                </a:lnTo>
                <a:cubicBezTo>
                  <a:pt x="745161" y="393736"/>
                  <a:pt x="745547" y="394699"/>
                  <a:pt x="746173" y="395123"/>
                </a:cubicBezTo>
                <a:cubicBezTo>
                  <a:pt x="746809" y="395547"/>
                  <a:pt x="748091" y="395682"/>
                  <a:pt x="750027" y="395538"/>
                </a:cubicBezTo>
                <a:lnTo>
                  <a:pt x="767709" y="394198"/>
                </a:lnTo>
                <a:lnTo>
                  <a:pt x="748833" y="384110"/>
                </a:lnTo>
                <a:cubicBezTo>
                  <a:pt x="747272" y="384235"/>
                  <a:pt x="746183" y="384505"/>
                  <a:pt x="745528" y="384939"/>
                </a:cubicBezTo>
                <a:cubicBezTo>
                  <a:pt x="744872" y="385372"/>
                  <a:pt x="744612" y="386432"/>
                  <a:pt x="744737" y="388118"/>
                </a:cubicBezTo>
                <a:lnTo>
                  <a:pt x="744824" y="389236"/>
                </a:lnTo>
                <a:lnTo>
                  <a:pt x="743996" y="389303"/>
                </a:lnTo>
                <a:lnTo>
                  <a:pt x="742676" y="371931"/>
                </a:lnTo>
                <a:lnTo>
                  <a:pt x="743505" y="371873"/>
                </a:lnTo>
                <a:lnTo>
                  <a:pt x="743592" y="372952"/>
                </a:lnTo>
                <a:cubicBezTo>
                  <a:pt x="743706" y="374464"/>
                  <a:pt x="744082" y="375447"/>
                  <a:pt x="744718" y="375881"/>
                </a:cubicBezTo>
                <a:cubicBezTo>
                  <a:pt x="745354" y="376315"/>
                  <a:pt x="746636" y="376459"/>
                  <a:pt x="748573" y="376305"/>
                </a:cubicBezTo>
                <a:lnTo>
                  <a:pt x="769944" y="374686"/>
                </a:lnTo>
                <a:cubicBezTo>
                  <a:pt x="771920" y="374541"/>
                  <a:pt x="773182" y="374243"/>
                  <a:pt x="773731" y="373820"/>
                </a:cubicBezTo>
                <a:cubicBezTo>
                  <a:pt x="774280" y="373396"/>
                  <a:pt x="774492" y="372326"/>
                  <a:pt x="774367" y="370610"/>
                </a:cubicBezTo>
                <a:lnTo>
                  <a:pt x="774280" y="369541"/>
                </a:lnTo>
                <a:lnTo>
                  <a:pt x="775109" y="369473"/>
                </a:lnTo>
                <a:lnTo>
                  <a:pt x="776429" y="386846"/>
                </a:lnTo>
                <a:lnTo>
                  <a:pt x="775600" y="386904"/>
                </a:lnTo>
                <a:lnTo>
                  <a:pt x="775513" y="385776"/>
                </a:lnTo>
                <a:cubicBezTo>
                  <a:pt x="775398" y="384322"/>
                  <a:pt x="775012" y="383368"/>
                  <a:pt x="774338" y="382925"/>
                </a:cubicBezTo>
                <a:cubicBezTo>
                  <a:pt x="773663" y="382472"/>
                  <a:pt x="772402" y="382327"/>
                  <a:pt x="770542" y="382462"/>
                </a:cubicBezTo>
                <a:lnTo>
                  <a:pt x="752735" y="383821"/>
                </a:lnTo>
                <a:lnTo>
                  <a:pt x="771621" y="393899"/>
                </a:lnTo>
                <a:close/>
                <a:moveTo>
                  <a:pt x="753583" y="340605"/>
                </a:moveTo>
                <a:lnTo>
                  <a:pt x="743611" y="342282"/>
                </a:lnTo>
                <a:cubicBezTo>
                  <a:pt x="741963" y="342552"/>
                  <a:pt x="740941" y="342822"/>
                  <a:pt x="740556" y="343063"/>
                </a:cubicBezTo>
                <a:cubicBezTo>
                  <a:pt x="740180" y="343323"/>
                  <a:pt x="739872" y="343728"/>
                  <a:pt x="739660" y="344305"/>
                </a:cubicBezTo>
                <a:cubicBezTo>
                  <a:pt x="739428" y="344883"/>
                  <a:pt x="739399" y="345616"/>
                  <a:pt x="739544" y="346502"/>
                </a:cubicBezTo>
                <a:lnTo>
                  <a:pt x="739727" y="347562"/>
                </a:lnTo>
                <a:lnTo>
                  <a:pt x="738898" y="347697"/>
                </a:lnTo>
                <a:lnTo>
                  <a:pt x="736095" y="330999"/>
                </a:lnTo>
                <a:lnTo>
                  <a:pt x="736914" y="330864"/>
                </a:lnTo>
                <a:lnTo>
                  <a:pt x="737097" y="331923"/>
                </a:lnTo>
                <a:cubicBezTo>
                  <a:pt x="737251" y="332849"/>
                  <a:pt x="737550" y="333571"/>
                  <a:pt x="737973" y="334082"/>
                </a:cubicBezTo>
                <a:cubicBezTo>
                  <a:pt x="738262" y="334448"/>
                  <a:pt x="738696" y="334699"/>
                  <a:pt x="739274" y="334834"/>
                </a:cubicBezTo>
                <a:cubicBezTo>
                  <a:pt x="739679" y="334940"/>
                  <a:pt x="740701" y="334853"/>
                  <a:pt x="742320" y="334583"/>
                </a:cubicBezTo>
                <a:lnTo>
                  <a:pt x="763459" y="331028"/>
                </a:lnTo>
                <a:cubicBezTo>
                  <a:pt x="765117" y="330749"/>
                  <a:pt x="766129" y="330488"/>
                  <a:pt x="766514" y="330257"/>
                </a:cubicBezTo>
                <a:cubicBezTo>
                  <a:pt x="766900" y="330007"/>
                  <a:pt x="767199" y="329602"/>
                  <a:pt x="767419" y="329024"/>
                </a:cubicBezTo>
                <a:cubicBezTo>
                  <a:pt x="767651" y="328445"/>
                  <a:pt x="767680" y="327713"/>
                  <a:pt x="767526" y="326807"/>
                </a:cubicBezTo>
                <a:lnTo>
                  <a:pt x="767353" y="325748"/>
                </a:lnTo>
                <a:lnTo>
                  <a:pt x="768171" y="325613"/>
                </a:lnTo>
                <a:lnTo>
                  <a:pt x="770975" y="342302"/>
                </a:lnTo>
                <a:lnTo>
                  <a:pt x="770156" y="342446"/>
                </a:lnTo>
                <a:lnTo>
                  <a:pt x="769983" y="341386"/>
                </a:lnTo>
                <a:cubicBezTo>
                  <a:pt x="769829" y="340471"/>
                  <a:pt x="769530" y="339757"/>
                  <a:pt x="769106" y="339247"/>
                </a:cubicBezTo>
                <a:cubicBezTo>
                  <a:pt x="768807" y="338880"/>
                  <a:pt x="768383" y="338620"/>
                  <a:pt x="767795" y="338476"/>
                </a:cubicBezTo>
                <a:cubicBezTo>
                  <a:pt x="767391" y="338370"/>
                  <a:pt x="766379" y="338447"/>
                  <a:pt x="764760" y="338726"/>
                </a:cubicBezTo>
                <a:lnTo>
                  <a:pt x="755655" y="340249"/>
                </a:lnTo>
                <a:lnTo>
                  <a:pt x="757572" y="351628"/>
                </a:lnTo>
                <a:lnTo>
                  <a:pt x="766669" y="350096"/>
                </a:lnTo>
                <a:cubicBezTo>
                  <a:pt x="768325" y="349817"/>
                  <a:pt x="769337" y="349557"/>
                  <a:pt x="769723" y="349316"/>
                </a:cubicBezTo>
                <a:cubicBezTo>
                  <a:pt x="770098" y="349066"/>
                  <a:pt x="770407" y="348661"/>
                  <a:pt x="770619" y="348073"/>
                </a:cubicBezTo>
                <a:cubicBezTo>
                  <a:pt x="770850" y="347485"/>
                  <a:pt x="770879" y="346753"/>
                  <a:pt x="770734" y="345857"/>
                </a:cubicBezTo>
                <a:lnTo>
                  <a:pt x="770551" y="344816"/>
                </a:lnTo>
                <a:lnTo>
                  <a:pt x="771380" y="344671"/>
                </a:lnTo>
                <a:lnTo>
                  <a:pt x="774184" y="361370"/>
                </a:lnTo>
                <a:lnTo>
                  <a:pt x="773365" y="361505"/>
                </a:lnTo>
                <a:lnTo>
                  <a:pt x="773182" y="360465"/>
                </a:lnTo>
                <a:cubicBezTo>
                  <a:pt x="773028" y="359530"/>
                  <a:pt x="772729" y="358807"/>
                  <a:pt x="772315" y="358315"/>
                </a:cubicBezTo>
                <a:cubicBezTo>
                  <a:pt x="772016" y="357940"/>
                  <a:pt x="771582" y="357689"/>
                  <a:pt x="771004" y="357545"/>
                </a:cubicBezTo>
                <a:cubicBezTo>
                  <a:pt x="770599" y="357439"/>
                  <a:pt x="769578" y="357516"/>
                  <a:pt x="767959" y="357785"/>
                </a:cubicBezTo>
                <a:lnTo>
                  <a:pt x="746819" y="361342"/>
                </a:lnTo>
                <a:cubicBezTo>
                  <a:pt x="745161" y="361620"/>
                  <a:pt x="744140" y="361880"/>
                  <a:pt x="743765" y="362121"/>
                </a:cubicBezTo>
                <a:cubicBezTo>
                  <a:pt x="743380" y="362362"/>
                  <a:pt x="743071" y="362776"/>
                  <a:pt x="742859" y="363364"/>
                </a:cubicBezTo>
                <a:cubicBezTo>
                  <a:pt x="742638" y="363952"/>
                  <a:pt x="742599" y="364685"/>
                  <a:pt x="742753" y="365581"/>
                </a:cubicBezTo>
                <a:lnTo>
                  <a:pt x="742927" y="366622"/>
                </a:lnTo>
                <a:lnTo>
                  <a:pt x="742108" y="366766"/>
                </a:lnTo>
                <a:lnTo>
                  <a:pt x="739293" y="350067"/>
                </a:lnTo>
                <a:lnTo>
                  <a:pt x="740122" y="349932"/>
                </a:lnTo>
                <a:lnTo>
                  <a:pt x="740296" y="350973"/>
                </a:lnTo>
                <a:cubicBezTo>
                  <a:pt x="740450" y="351908"/>
                  <a:pt x="740749" y="352631"/>
                  <a:pt x="741173" y="353122"/>
                </a:cubicBezTo>
                <a:cubicBezTo>
                  <a:pt x="741462" y="353488"/>
                  <a:pt x="741896" y="353749"/>
                  <a:pt x="742483" y="353893"/>
                </a:cubicBezTo>
                <a:cubicBezTo>
                  <a:pt x="742888" y="353999"/>
                  <a:pt x="743899" y="353922"/>
                  <a:pt x="745518" y="353652"/>
                </a:cubicBezTo>
                <a:lnTo>
                  <a:pt x="755491" y="351975"/>
                </a:lnTo>
                <a:lnTo>
                  <a:pt x="753583" y="340605"/>
                </a:lnTo>
                <a:close/>
                <a:moveTo>
                  <a:pt x="762650" y="306882"/>
                </a:moveTo>
                <a:lnTo>
                  <a:pt x="765676" y="317297"/>
                </a:lnTo>
                <a:lnTo>
                  <a:pt x="764876" y="317529"/>
                </a:lnTo>
                <a:cubicBezTo>
                  <a:pt x="764471" y="316478"/>
                  <a:pt x="763826" y="315717"/>
                  <a:pt x="762929" y="315235"/>
                </a:cubicBezTo>
                <a:cubicBezTo>
                  <a:pt x="762033" y="314763"/>
                  <a:pt x="760348" y="314281"/>
                  <a:pt x="757861" y="313829"/>
                </a:cubicBezTo>
                <a:lnTo>
                  <a:pt x="735979" y="309666"/>
                </a:lnTo>
                <a:cubicBezTo>
                  <a:pt x="732558" y="309010"/>
                  <a:pt x="730333" y="308231"/>
                  <a:pt x="729302" y="307334"/>
                </a:cubicBezTo>
                <a:cubicBezTo>
                  <a:pt x="728271" y="306429"/>
                  <a:pt x="727529" y="305214"/>
                  <a:pt x="727085" y="303682"/>
                </a:cubicBezTo>
                <a:cubicBezTo>
                  <a:pt x="726603" y="302015"/>
                  <a:pt x="726690" y="300618"/>
                  <a:pt x="727345" y="299510"/>
                </a:cubicBezTo>
                <a:cubicBezTo>
                  <a:pt x="728010" y="298392"/>
                  <a:pt x="728897" y="297679"/>
                  <a:pt x="730025" y="297351"/>
                </a:cubicBezTo>
                <a:cubicBezTo>
                  <a:pt x="730930" y="297091"/>
                  <a:pt x="731769" y="297178"/>
                  <a:pt x="732529" y="297612"/>
                </a:cubicBezTo>
                <a:cubicBezTo>
                  <a:pt x="733300" y="298045"/>
                  <a:pt x="733811" y="298701"/>
                  <a:pt x="734062" y="299568"/>
                </a:cubicBezTo>
                <a:cubicBezTo>
                  <a:pt x="734302" y="300397"/>
                  <a:pt x="734274" y="301071"/>
                  <a:pt x="733946" y="301582"/>
                </a:cubicBezTo>
                <a:cubicBezTo>
                  <a:pt x="733628" y="302082"/>
                  <a:pt x="732934" y="302574"/>
                  <a:pt x="731856" y="303056"/>
                </a:cubicBezTo>
                <a:cubicBezTo>
                  <a:pt x="730593" y="303615"/>
                  <a:pt x="730092" y="304347"/>
                  <a:pt x="730352" y="305253"/>
                </a:cubicBezTo>
                <a:cubicBezTo>
                  <a:pt x="730661" y="306323"/>
                  <a:pt x="731990" y="307045"/>
                  <a:pt x="734331" y="307421"/>
                </a:cubicBezTo>
                <a:lnTo>
                  <a:pt x="735343" y="307614"/>
                </a:lnTo>
                <a:lnTo>
                  <a:pt x="752417" y="290549"/>
                </a:lnTo>
                <a:cubicBezTo>
                  <a:pt x="753872" y="289094"/>
                  <a:pt x="754749" y="287948"/>
                  <a:pt x="755048" y="287100"/>
                </a:cubicBezTo>
                <a:cubicBezTo>
                  <a:pt x="755366" y="286252"/>
                  <a:pt x="755376" y="285153"/>
                  <a:pt x="755077" y="283785"/>
                </a:cubicBezTo>
                <a:lnTo>
                  <a:pt x="755876" y="283554"/>
                </a:lnTo>
                <a:lnTo>
                  <a:pt x="760396" y="299105"/>
                </a:lnTo>
                <a:lnTo>
                  <a:pt x="759596" y="299337"/>
                </a:lnTo>
                <a:lnTo>
                  <a:pt x="759422" y="298739"/>
                </a:lnTo>
                <a:cubicBezTo>
                  <a:pt x="758892" y="296927"/>
                  <a:pt x="758189" y="296147"/>
                  <a:pt x="757322" y="296407"/>
                </a:cubicBezTo>
                <a:cubicBezTo>
                  <a:pt x="756994" y="296503"/>
                  <a:pt x="756551" y="296802"/>
                  <a:pt x="756011" y="297332"/>
                </a:cubicBezTo>
                <a:lnTo>
                  <a:pt x="744063" y="309280"/>
                </a:lnTo>
                <a:lnTo>
                  <a:pt x="757408" y="311824"/>
                </a:lnTo>
                <a:cubicBezTo>
                  <a:pt x="759259" y="312171"/>
                  <a:pt x="760540" y="312229"/>
                  <a:pt x="761234" y="312027"/>
                </a:cubicBezTo>
                <a:cubicBezTo>
                  <a:pt x="761764" y="311873"/>
                  <a:pt x="762129" y="311516"/>
                  <a:pt x="762332" y="310938"/>
                </a:cubicBezTo>
                <a:cubicBezTo>
                  <a:pt x="762534" y="310360"/>
                  <a:pt x="762380" y="309087"/>
                  <a:pt x="761851" y="307113"/>
                </a:cubicBezTo>
                <a:lnTo>
                  <a:pt x="762650" y="306882"/>
                </a:lnTo>
                <a:close/>
                <a:moveTo>
                  <a:pt x="705830" y="272896"/>
                </a:moveTo>
                <a:lnTo>
                  <a:pt x="705444" y="272165"/>
                </a:lnTo>
                <a:cubicBezTo>
                  <a:pt x="710435" y="268117"/>
                  <a:pt x="711650" y="263676"/>
                  <a:pt x="709067" y="258839"/>
                </a:cubicBezTo>
                <a:lnTo>
                  <a:pt x="716939" y="247093"/>
                </a:lnTo>
                <a:cubicBezTo>
                  <a:pt x="717778" y="245850"/>
                  <a:pt x="718240" y="245069"/>
                  <a:pt x="718346" y="244742"/>
                </a:cubicBezTo>
                <a:cubicBezTo>
                  <a:pt x="718510" y="244106"/>
                  <a:pt x="718346" y="243267"/>
                  <a:pt x="717836" y="242217"/>
                </a:cubicBezTo>
                <a:lnTo>
                  <a:pt x="708094" y="247402"/>
                </a:lnTo>
                <a:cubicBezTo>
                  <a:pt x="706697" y="248143"/>
                  <a:pt x="705955" y="248971"/>
                  <a:pt x="705878" y="249887"/>
                </a:cubicBezTo>
                <a:cubicBezTo>
                  <a:pt x="705820" y="250571"/>
                  <a:pt x="706196" y="251660"/>
                  <a:pt x="706996" y="253164"/>
                </a:cubicBezTo>
                <a:lnTo>
                  <a:pt x="706254" y="253549"/>
                </a:lnTo>
                <a:lnTo>
                  <a:pt x="698295" y="238614"/>
                </a:lnTo>
                <a:lnTo>
                  <a:pt x="699037" y="238218"/>
                </a:lnTo>
                <a:cubicBezTo>
                  <a:pt x="699914" y="239799"/>
                  <a:pt x="700704" y="240734"/>
                  <a:pt x="701398" y="241013"/>
                </a:cubicBezTo>
                <a:cubicBezTo>
                  <a:pt x="702198" y="241341"/>
                  <a:pt x="703363" y="241081"/>
                  <a:pt x="704905" y="240262"/>
                </a:cubicBezTo>
                <a:lnTo>
                  <a:pt x="724128" y="230018"/>
                </a:lnTo>
                <a:cubicBezTo>
                  <a:pt x="725756" y="229162"/>
                  <a:pt x="726738" y="228420"/>
                  <a:pt x="727105" y="227793"/>
                </a:cubicBezTo>
                <a:cubicBezTo>
                  <a:pt x="727558" y="226964"/>
                  <a:pt x="727384" y="225808"/>
                  <a:pt x="726594" y="224325"/>
                </a:cubicBezTo>
                <a:lnTo>
                  <a:pt x="726266" y="223708"/>
                </a:lnTo>
                <a:lnTo>
                  <a:pt x="727008" y="223322"/>
                </a:lnTo>
                <a:lnTo>
                  <a:pt x="734967" y="238257"/>
                </a:lnTo>
                <a:lnTo>
                  <a:pt x="734225" y="238652"/>
                </a:lnTo>
                <a:lnTo>
                  <a:pt x="733965" y="238161"/>
                </a:lnTo>
                <a:cubicBezTo>
                  <a:pt x="733223" y="236763"/>
                  <a:pt x="732452" y="235964"/>
                  <a:pt x="731672" y="235772"/>
                </a:cubicBezTo>
                <a:cubicBezTo>
                  <a:pt x="730882" y="235569"/>
                  <a:pt x="729764" y="235858"/>
                  <a:pt x="728319" y="236628"/>
                </a:cubicBezTo>
                <a:lnTo>
                  <a:pt x="719743" y="241196"/>
                </a:lnTo>
                <a:cubicBezTo>
                  <a:pt x="720658" y="242911"/>
                  <a:pt x="721208" y="243903"/>
                  <a:pt x="721391" y="244144"/>
                </a:cubicBezTo>
                <a:cubicBezTo>
                  <a:pt x="722114" y="245166"/>
                  <a:pt x="723000" y="245773"/>
                  <a:pt x="724051" y="245966"/>
                </a:cubicBezTo>
                <a:cubicBezTo>
                  <a:pt x="724956" y="246130"/>
                  <a:pt x="726449" y="245966"/>
                  <a:pt x="728560" y="245465"/>
                </a:cubicBezTo>
                <a:cubicBezTo>
                  <a:pt x="730651" y="244963"/>
                  <a:pt x="732221" y="244655"/>
                  <a:pt x="733252" y="244559"/>
                </a:cubicBezTo>
                <a:cubicBezTo>
                  <a:pt x="735102" y="244404"/>
                  <a:pt x="736654" y="244645"/>
                  <a:pt x="737897" y="245281"/>
                </a:cubicBezTo>
                <a:cubicBezTo>
                  <a:pt x="738995" y="245850"/>
                  <a:pt x="739910" y="246814"/>
                  <a:pt x="740643" y="248182"/>
                </a:cubicBezTo>
                <a:cubicBezTo>
                  <a:pt x="741308" y="249424"/>
                  <a:pt x="741520" y="250658"/>
                  <a:pt x="741269" y="251872"/>
                </a:cubicBezTo>
                <a:cubicBezTo>
                  <a:pt x="741009" y="253154"/>
                  <a:pt x="740257" y="254118"/>
                  <a:pt x="739014" y="254782"/>
                </a:cubicBezTo>
                <a:cubicBezTo>
                  <a:pt x="738166" y="255225"/>
                  <a:pt x="737338" y="255331"/>
                  <a:pt x="736538" y="255071"/>
                </a:cubicBezTo>
                <a:cubicBezTo>
                  <a:pt x="735729" y="254820"/>
                  <a:pt x="735102" y="254271"/>
                  <a:pt x="734649" y="253424"/>
                </a:cubicBezTo>
                <a:cubicBezTo>
                  <a:pt x="733801" y="251824"/>
                  <a:pt x="734274" y="250465"/>
                  <a:pt x="736066" y="249347"/>
                </a:cubicBezTo>
                <a:cubicBezTo>
                  <a:pt x="736972" y="248788"/>
                  <a:pt x="737271" y="248210"/>
                  <a:pt x="736953" y="247623"/>
                </a:cubicBezTo>
                <a:cubicBezTo>
                  <a:pt x="736346" y="246486"/>
                  <a:pt x="734148" y="246332"/>
                  <a:pt x="730362" y="247170"/>
                </a:cubicBezTo>
                <a:cubicBezTo>
                  <a:pt x="728367" y="247623"/>
                  <a:pt x="727047" y="247874"/>
                  <a:pt x="726401" y="247941"/>
                </a:cubicBezTo>
                <a:cubicBezTo>
                  <a:pt x="724812" y="248144"/>
                  <a:pt x="723492" y="248057"/>
                  <a:pt x="722451" y="247691"/>
                </a:cubicBezTo>
                <a:cubicBezTo>
                  <a:pt x="722875" y="249367"/>
                  <a:pt x="722711" y="250899"/>
                  <a:pt x="721959" y="252316"/>
                </a:cubicBezTo>
                <a:cubicBezTo>
                  <a:pt x="721834" y="252556"/>
                  <a:pt x="720793" y="254203"/>
                  <a:pt x="718828" y="257239"/>
                </a:cubicBezTo>
                <a:lnTo>
                  <a:pt x="715147" y="262943"/>
                </a:lnTo>
                <a:cubicBezTo>
                  <a:pt x="714626" y="263772"/>
                  <a:pt x="714337" y="264611"/>
                  <a:pt x="714299" y="265468"/>
                </a:cubicBezTo>
                <a:cubicBezTo>
                  <a:pt x="714251" y="266315"/>
                  <a:pt x="714463" y="267183"/>
                  <a:pt x="714925" y="268060"/>
                </a:cubicBezTo>
                <a:lnTo>
                  <a:pt x="705830" y="272896"/>
                </a:lnTo>
                <a:close/>
                <a:moveTo>
                  <a:pt x="691058" y="195813"/>
                </a:moveTo>
                <a:lnTo>
                  <a:pt x="693516" y="199330"/>
                </a:lnTo>
                <a:cubicBezTo>
                  <a:pt x="696174" y="203126"/>
                  <a:pt x="697427" y="206344"/>
                  <a:pt x="697292" y="208994"/>
                </a:cubicBezTo>
                <a:cubicBezTo>
                  <a:pt x="697157" y="211644"/>
                  <a:pt x="695972" y="213754"/>
                  <a:pt x="693737" y="215315"/>
                </a:cubicBezTo>
                <a:cubicBezTo>
                  <a:pt x="692224" y="216375"/>
                  <a:pt x="690615" y="216857"/>
                  <a:pt x="688900" y="216761"/>
                </a:cubicBezTo>
                <a:cubicBezTo>
                  <a:pt x="687185" y="216655"/>
                  <a:pt x="685604" y="216134"/>
                  <a:pt x="684141" y="215199"/>
                </a:cubicBezTo>
                <a:cubicBezTo>
                  <a:pt x="682685" y="214265"/>
                  <a:pt x="681076" y="212531"/>
                  <a:pt x="679312" y="210006"/>
                </a:cubicBezTo>
                <a:lnTo>
                  <a:pt x="669330" y="195745"/>
                </a:lnTo>
                <a:lnTo>
                  <a:pt x="670015" y="195263"/>
                </a:lnTo>
                <a:cubicBezTo>
                  <a:pt x="671200" y="196892"/>
                  <a:pt x="672153" y="197798"/>
                  <a:pt x="672895" y="197962"/>
                </a:cubicBezTo>
                <a:cubicBezTo>
                  <a:pt x="673647" y="198125"/>
                  <a:pt x="674717" y="197721"/>
                  <a:pt x="676133" y="196738"/>
                </a:cubicBezTo>
                <a:lnTo>
                  <a:pt x="693824" y="184356"/>
                </a:lnTo>
                <a:cubicBezTo>
                  <a:pt x="695731" y="183026"/>
                  <a:pt x="696772" y="182006"/>
                  <a:pt x="696916" y="181321"/>
                </a:cubicBezTo>
                <a:cubicBezTo>
                  <a:pt x="697071" y="180647"/>
                  <a:pt x="696589" y="179461"/>
                  <a:pt x="695443" y="177775"/>
                </a:cubicBezTo>
                <a:lnTo>
                  <a:pt x="696126" y="177293"/>
                </a:lnTo>
                <a:lnTo>
                  <a:pt x="705724" y="191005"/>
                </a:lnTo>
                <a:lnTo>
                  <a:pt x="705040" y="191486"/>
                </a:lnTo>
                <a:cubicBezTo>
                  <a:pt x="704143" y="190234"/>
                  <a:pt x="703430" y="189482"/>
                  <a:pt x="702929" y="189231"/>
                </a:cubicBezTo>
                <a:cubicBezTo>
                  <a:pt x="702409" y="188971"/>
                  <a:pt x="701918" y="188875"/>
                  <a:pt x="701475" y="188933"/>
                </a:cubicBezTo>
                <a:cubicBezTo>
                  <a:pt x="701012" y="188981"/>
                  <a:pt x="700135" y="189463"/>
                  <a:pt x="698815" y="190388"/>
                </a:cubicBezTo>
                <a:lnTo>
                  <a:pt x="691058" y="195813"/>
                </a:lnTo>
                <a:close/>
                <a:moveTo>
                  <a:pt x="689334" y="197027"/>
                </a:moveTo>
                <a:lnTo>
                  <a:pt x="681288" y="202644"/>
                </a:lnTo>
                <a:cubicBezTo>
                  <a:pt x="680026" y="203531"/>
                  <a:pt x="679245" y="204340"/>
                  <a:pt x="678975" y="205053"/>
                </a:cubicBezTo>
                <a:cubicBezTo>
                  <a:pt x="678715" y="205767"/>
                  <a:pt x="678908" y="206604"/>
                  <a:pt x="679573" y="207558"/>
                </a:cubicBezTo>
                <a:cubicBezTo>
                  <a:pt x="680642" y="209090"/>
                  <a:pt x="681963" y="209881"/>
                  <a:pt x="683553" y="209929"/>
                </a:cubicBezTo>
                <a:cubicBezTo>
                  <a:pt x="685123" y="209987"/>
                  <a:pt x="686693" y="209466"/>
                  <a:pt x="688235" y="208387"/>
                </a:cubicBezTo>
                <a:cubicBezTo>
                  <a:pt x="689729" y="207337"/>
                  <a:pt x="690740" y="206114"/>
                  <a:pt x="691260" y="204697"/>
                </a:cubicBezTo>
                <a:cubicBezTo>
                  <a:pt x="691781" y="203280"/>
                  <a:pt x="691868" y="202047"/>
                  <a:pt x="691521" y="200996"/>
                </a:cubicBezTo>
                <a:cubicBezTo>
                  <a:pt x="691174" y="199947"/>
                  <a:pt x="690441" y="198617"/>
                  <a:pt x="689334" y="197027"/>
                </a:cubicBezTo>
                <a:close/>
                <a:moveTo>
                  <a:pt x="696598" y="233256"/>
                </a:moveTo>
                <a:lnTo>
                  <a:pt x="695914" y="233738"/>
                </a:lnTo>
                <a:lnTo>
                  <a:pt x="686212" y="219863"/>
                </a:lnTo>
                <a:lnTo>
                  <a:pt x="686896" y="219391"/>
                </a:lnTo>
                <a:lnTo>
                  <a:pt x="687493" y="220248"/>
                </a:lnTo>
                <a:cubicBezTo>
                  <a:pt x="688081" y="221087"/>
                  <a:pt x="688659" y="221617"/>
                  <a:pt x="689228" y="221838"/>
                </a:cubicBezTo>
                <a:cubicBezTo>
                  <a:pt x="689787" y="222060"/>
                  <a:pt x="690317" y="222099"/>
                  <a:pt x="690788" y="221954"/>
                </a:cubicBezTo>
                <a:cubicBezTo>
                  <a:pt x="691270" y="221809"/>
                  <a:pt x="692128" y="221289"/>
                  <a:pt x="693371" y="220422"/>
                </a:cubicBezTo>
                <a:lnTo>
                  <a:pt x="710936" y="208136"/>
                </a:lnTo>
                <a:cubicBezTo>
                  <a:pt x="712189" y="207259"/>
                  <a:pt x="712960" y="206633"/>
                  <a:pt x="713249" y="206286"/>
                </a:cubicBezTo>
                <a:cubicBezTo>
                  <a:pt x="713538" y="205920"/>
                  <a:pt x="713673" y="205420"/>
                  <a:pt x="713664" y="204755"/>
                </a:cubicBezTo>
                <a:cubicBezTo>
                  <a:pt x="713635" y="204099"/>
                  <a:pt x="713346" y="203367"/>
                  <a:pt x="712787" y="202557"/>
                </a:cubicBezTo>
                <a:lnTo>
                  <a:pt x="712180" y="201700"/>
                </a:lnTo>
                <a:lnTo>
                  <a:pt x="712864" y="201218"/>
                </a:lnTo>
                <a:lnTo>
                  <a:pt x="722566" y="215084"/>
                </a:lnTo>
                <a:lnTo>
                  <a:pt x="721882" y="215566"/>
                </a:lnTo>
                <a:lnTo>
                  <a:pt x="721275" y="214698"/>
                </a:lnTo>
                <a:cubicBezTo>
                  <a:pt x="720697" y="213869"/>
                  <a:pt x="720120" y="213339"/>
                  <a:pt x="719551" y="213118"/>
                </a:cubicBezTo>
                <a:cubicBezTo>
                  <a:pt x="718982" y="212896"/>
                  <a:pt x="718462" y="212848"/>
                  <a:pt x="717990" y="213002"/>
                </a:cubicBezTo>
                <a:cubicBezTo>
                  <a:pt x="717508" y="213147"/>
                  <a:pt x="716650" y="213657"/>
                  <a:pt x="715407" y="214525"/>
                </a:cubicBezTo>
                <a:lnTo>
                  <a:pt x="697842" y="226820"/>
                </a:lnTo>
                <a:cubicBezTo>
                  <a:pt x="696589" y="227697"/>
                  <a:pt x="695808" y="228313"/>
                  <a:pt x="695520" y="228670"/>
                </a:cubicBezTo>
                <a:cubicBezTo>
                  <a:pt x="695231" y="229027"/>
                  <a:pt x="695096" y="229537"/>
                  <a:pt x="695115" y="230202"/>
                </a:cubicBezTo>
                <a:cubicBezTo>
                  <a:pt x="695135" y="230857"/>
                  <a:pt x="695433" y="231589"/>
                  <a:pt x="695991" y="232389"/>
                </a:cubicBezTo>
                <a:lnTo>
                  <a:pt x="696598" y="233256"/>
                </a:lnTo>
                <a:close/>
                <a:moveTo>
                  <a:pt x="687898" y="169932"/>
                </a:moveTo>
                <a:cubicBezTo>
                  <a:pt x="686693" y="168650"/>
                  <a:pt x="685701" y="168024"/>
                  <a:pt x="684940" y="168043"/>
                </a:cubicBezTo>
                <a:cubicBezTo>
                  <a:pt x="684178" y="168063"/>
                  <a:pt x="683235" y="168602"/>
                  <a:pt x="682107" y="169662"/>
                </a:cubicBezTo>
                <a:lnTo>
                  <a:pt x="665660" y="185194"/>
                </a:lnTo>
                <a:cubicBezTo>
                  <a:pt x="664397" y="186389"/>
                  <a:pt x="663742" y="187353"/>
                  <a:pt x="663723" y="188076"/>
                </a:cubicBezTo>
                <a:cubicBezTo>
                  <a:pt x="663694" y="188798"/>
                  <a:pt x="664291" y="189839"/>
                  <a:pt x="665525" y="191188"/>
                </a:cubicBezTo>
                <a:lnTo>
                  <a:pt x="664918" y="191766"/>
                </a:lnTo>
                <a:lnTo>
                  <a:pt x="653702" y="179885"/>
                </a:lnTo>
                <a:lnTo>
                  <a:pt x="654309" y="179307"/>
                </a:lnTo>
                <a:cubicBezTo>
                  <a:pt x="655204" y="180252"/>
                  <a:pt x="655918" y="180859"/>
                  <a:pt x="656438" y="181090"/>
                </a:cubicBezTo>
                <a:cubicBezTo>
                  <a:pt x="656968" y="181331"/>
                  <a:pt x="657488" y="181360"/>
                  <a:pt x="658018" y="181186"/>
                </a:cubicBezTo>
                <a:cubicBezTo>
                  <a:pt x="658539" y="181023"/>
                  <a:pt x="659271" y="180492"/>
                  <a:pt x="660206" y="179616"/>
                </a:cubicBezTo>
                <a:lnTo>
                  <a:pt x="678753" y="162108"/>
                </a:lnTo>
                <a:lnTo>
                  <a:pt x="673396" y="156433"/>
                </a:lnTo>
                <a:lnTo>
                  <a:pt x="666334" y="163100"/>
                </a:lnTo>
                <a:cubicBezTo>
                  <a:pt x="663376" y="165894"/>
                  <a:pt x="661053" y="167947"/>
                  <a:pt x="659368" y="169258"/>
                </a:cubicBezTo>
                <a:cubicBezTo>
                  <a:pt x="657691" y="170577"/>
                  <a:pt x="655840" y="171560"/>
                  <a:pt x="653827" y="172215"/>
                </a:cubicBezTo>
                <a:cubicBezTo>
                  <a:pt x="651813" y="172871"/>
                  <a:pt x="649972" y="173015"/>
                  <a:pt x="648296" y="172639"/>
                </a:cubicBezTo>
                <a:cubicBezTo>
                  <a:pt x="646629" y="172263"/>
                  <a:pt x="645203" y="171454"/>
                  <a:pt x="644008" y="170192"/>
                </a:cubicBezTo>
                <a:cubicBezTo>
                  <a:pt x="642938" y="169055"/>
                  <a:pt x="642399" y="167889"/>
                  <a:pt x="642399" y="166685"/>
                </a:cubicBezTo>
                <a:cubicBezTo>
                  <a:pt x="642418" y="165499"/>
                  <a:pt x="642861" y="164479"/>
                  <a:pt x="643738" y="163650"/>
                </a:cubicBezTo>
                <a:cubicBezTo>
                  <a:pt x="644480" y="162956"/>
                  <a:pt x="645261" y="162580"/>
                  <a:pt x="646090" y="162522"/>
                </a:cubicBezTo>
                <a:cubicBezTo>
                  <a:pt x="646928" y="162464"/>
                  <a:pt x="647689" y="162792"/>
                  <a:pt x="648374" y="163515"/>
                </a:cubicBezTo>
                <a:cubicBezTo>
                  <a:pt x="649635" y="164853"/>
                  <a:pt x="649500" y="166386"/>
                  <a:pt x="647979" y="168082"/>
                </a:cubicBezTo>
                <a:cubicBezTo>
                  <a:pt x="647285" y="168853"/>
                  <a:pt x="647198" y="169489"/>
                  <a:pt x="647689" y="170009"/>
                </a:cubicBezTo>
                <a:cubicBezTo>
                  <a:pt x="648383" y="170741"/>
                  <a:pt x="649597" y="171049"/>
                  <a:pt x="651360" y="170953"/>
                </a:cubicBezTo>
                <a:cubicBezTo>
                  <a:pt x="653124" y="170847"/>
                  <a:pt x="654992" y="170115"/>
                  <a:pt x="656968" y="168766"/>
                </a:cubicBezTo>
                <a:cubicBezTo>
                  <a:pt x="658944" y="167398"/>
                  <a:pt x="661554" y="165181"/>
                  <a:pt x="664831" y="162089"/>
                </a:cubicBezTo>
                <a:lnTo>
                  <a:pt x="669292" y="157878"/>
                </a:lnTo>
                <a:cubicBezTo>
                  <a:pt x="670574" y="156664"/>
                  <a:pt x="671354" y="155787"/>
                  <a:pt x="671624" y="155228"/>
                </a:cubicBezTo>
                <a:cubicBezTo>
                  <a:pt x="671913" y="154669"/>
                  <a:pt x="671941" y="154062"/>
                  <a:pt x="671711" y="153435"/>
                </a:cubicBezTo>
                <a:cubicBezTo>
                  <a:pt x="671479" y="152809"/>
                  <a:pt x="670834" y="151914"/>
                  <a:pt x="669774" y="150738"/>
                </a:cubicBezTo>
                <a:lnTo>
                  <a:pt x="670381" y="150169"/>
                </a:lnTo>
                <a:lnTo>
                  <a:pt x="688505" y="169364"/>
                </a:lnTo>
                <a:lnTo>
                  <a:pt x="687898" y="169932"/>
                </a:lnTo>
                <a:close/>
                <a:moveTo>
                  <a:pt x="633110" y="147124"/>
                </a:moveTo>
                <a:lnTo>
                  <a:pt x="624583" y="139600"/>
                </a:lnTo>
                <a:lnTo>
                  <a:pt x="621423" y="141035"/>
                </a:lnTo>
                <a:cubicBezTo>
                  <a:pt x="620382" y="141536"/>
                  <a:pt x="619640" y="142056"/>
                  <a:pt x="619177" y="142576"/>
                </a:cubicBezTo>
                <a:cubicBezTo>
                  <a:pt x="618560" y="143270"/>
                  <a:pt x="618388" y="144022"/>
                  <a:pt x="618647" y="144832"/>
                </a:cubicBezTo>
                <a:cubicBezTo>
                  <a:pt x="618801" y="145313"/>
                  <a:pt x="619466" y="146161"/>
                  <a:pt x="620652" y="147375"/>
                </a:cubicBezTo>
                <a:lnTo>
                  <a:pt x="620102" y="148001"/>
                </a:lnTo>
                <a:lnTo>
                  <a:pt x="611999" y="140851"/>
                </a:lnTo>
                <a:lnTo>
                  <a:pt x="612558" y="140226"/>
                </a:lnTo>
                <a:cubicBezTo>
                  <a:pt x="613540" y="140861"/>
                  <a:pt x="614591" y="141131"/>
                  <a:pt x="615670" y="141035"/>
                </a:cubicBezTo>
                <a:cubicBezTo>
                  <a:pt x="616769" y="140928"/>
                  <a:pt x="618561" y="140313"/>
                  <a:pt x="621037" y="139156"/>
                </a:cubicBezTo>
                <a:lnTo>
                  <a:pt x="646899" y="127420"/>
                </a:lnTo>
                <a:lnTo>
                  <a:pt x="647236" y="127719"/>
                </a:lnTo>
                <a:lnTo>
                  <a:pt x="638391" y="155440"/>
                </a:lnTo>
                <a:cubicBezTo>
                  <a:pt x="637543" y="158090"/>
                  <a:pt x="637167" y="159911"/>
                  <a:pt x="637263" y="160884"/>
                </a:cubicBezTo>
                <a:cubicBezTo>
                  <a:pt x="637340" y="161626"/>
                  <a:pt x="637726" y="162339"/>
                  <a:pt x="638420" y="163062"/>
                </a:cubicBezTo>
                <a:lnTo>
                  <a:pt x="637861" y="163688"/>
                </a:lnTo>
                <a:lnTo>
                  <a:pt x="626086" y="153281"/>
                </a:lnTo>
                <a:lnTo>
                  <a:pt x="626635" y="152665"/>
                </a:lnTo>
                <a:lnTo>
                  <a:pt x="627117" y="153089"/>
                </a:lnTo>
                <a:cubicBezTo>
                  <a:pt x="628062" y="153917"/>
                  <a:pt x="628852" y="154380"/>
                  <a:pt x="629469" y="154447"/>
                </a:cubicBezTo>
                <a:cubicBezTo>
                  <a:pt x="629902" y="154486"/>
                  <a:pt x="630277" y="154322"/>
                  <a:pt x="630595" y="153956"/>
                </a:cubicBezTo>
                <a:cubicBezTo>
                  <a:pt x="630788" y="153734"/>
                  <a:pt x="630961" y="153484"/>
                  <a:pt x="631087" y="153185"/>
                </a:cubicBezTo>
                <a:cubicBezTo>
                  <a:pt x="631164" y="153060"/>
                  <a:pt x="631385" y="152443"/>
                  <a:pt x="631761" y="151336"/>
                </a:cubicBezTo>
                <a:lnTo>
                  <a:pt x="633110" y="147124"/>
                </a:lnTo>
                <a:close/>
                <a:moveTo>
                  <a:pt x="633708" y="145294"/>
                </a:moveTo>
                <a:lnTo>
                  <a:pt x="637408" y="133780"/>
                </a:lnTo>
                <a:lnTo>
                  <a:pt x="626346" y="138800"/>
                </a:lnTo>
                <a:lnTo>
                  <a:pt x="633708" y="145294"/>
                </a:lnTo>
                <a:close/>
                <a:moveTo>
                  <a:pt x="597054" y="92655"/>
                </a:moveTo>
                <a:lnTo>
                  <a:pt x="611296" y="101809"/>
                </a:lnTo>
                <a:lnTo>
                  <a:pt x="610843" y="102503"/>
                </a:lnTo>
                <a:lnTo>
                  <a:pt x="610380" y="102204"/>
                </a:lnTo>
                <a:cubicBezTo>
                  <a:pt x="609041" y="101346"/>
                  <a:pt x="607981" y="101009"/>
                  <a:pt x="607200" y="101221"/>
                </a:cubicBezTo>
                <a:cubicBezTo>
                  <a:pt x="606430" y="101433"/>
                  <a:pt x="605601" y="102233"/>
                  <a:pt x="604705" y="103630"/>
                </a:cubicBezTo>
                <a:lnTo>
                  <a:pt x="599454" y="111810"/>
                </a:lnTo>
                <a:cubicBezTo>
                  <a:pt x="601342" y="113015"/>
                  <a:pt x="602604" y="113738"/>
                  <a:pt x="603250" y="113978"/>
                </a:cubicBezTo>
                <a:cubicBezTo>
                  <a:pt x="603896" y="114210"/>
                  <a:pt x="604657" y="114181"/>
                  <a:pt x="605534" y="113872"/>
                </a:cubicBezTo>
                <a:cubicBezTo>
                  <a:pt x="606411" y="113574"/>
                  <a:pt x="607634" y="112697"/>
                  <a:pt x="609205" y="111232"/>
                </a:cubicBezTo>
                <a:cubicBezTo>
                  <a:pt x="611036" y="109537"/>
                  <a:pt x="612529" y="108332"/>
                  <a:pt x="613675" y="107629"/>
                </a:cubicBezTo>
                <a:cubicBezTo>
                  <a:pt x="614822" y="106915"/>
                  <a:pt x="616027" y="106540"/>
                  <a:pt x="617270" y="106491"/>
                </a:cubicBezTo>
                <a:cubicBezTo>
                  <a:pt x="618522" y="106453"/>
                  <a:pt x="619784" y="106848"/>
                  <a:pt x="621085" y="107686"/>
                </a:cubicBezTo>
                <a:cubicBezTo>
                  <a:pt x="622377" y="108506"/>
                  <a:pt x="623177" y="109537"/>
                  <a:pt x="623485" y="110779"/>
                </a:cubicBezTo>
                <a:cubicBezTo>
                  <a:pt x="623793" y="112013"/>
                  <a:pt x="623601" y="113159"/>
                  <a:pt x="622907" y="114239"/>
                </a:cubicBezTo>
                <a:cubicBezTo>
                  <a:pt x="622367" y="115077"/>
                  <a:pt x="621683" y="115569"/>
                  <a:pt x="620854" y="115713"/>
                </a:cubicBezTo>
                <a:cubicBezTo>
                  <a:pt x="620016" y="115867"/>
                  <a:pt x="619216" y="115694"/>
                  <a:pt x="618435" y="115193"/>
                </a:cubicBezTo>
                <a:cubicBezTo>
                  <a:pt x="616904" y="114210"/>
                  <a:pt x="616663" y="112793"/>
                  <a:pt x="617684" y="110933"/>
                </a:cubicBezTo>
                <a:cubicBezTo>
                  <a:pt x="618195" y="110009"/>
                  <a:pt x="618175" y="109363"/>
                  <a:pt x="617607" y="109007"/>
                </a:cubicBezTo>
                <a:cubicBezTo>
                  <a:pt x="617000" y="108612"/>
                  <a:pt x="616268" y="108631"/>
                  <a:pt x="615391" y="109026"/>
                </a:cubicBezTo>
                <a:cubicBezTo>
                  <a:pt x="614523" y="109440"/>
                  <a:pt x="613271" y="110375"/>
                  <a:pt x="611633" y="111829"/>
                </a:cubicBezTo>
                <a:cubicBezTo>
                  <a:pt x="610043" y="113256"/>
                  <a:pt x="608790" y="114287"/>
                  <a:pt x="607875" y="114923"/>
                </a:cubicBezTo>
                <a:cubicBezTo>
                  <a:pt x="606979" y="115569"/>
                  <a:pt x="606016" y="115973"/>
                  <a:pt x="604994" y="116147"/>
                </a:cubicBezTo>
                <a:cubicBezTo>
                  <a:pt x="605717" y="116917"/>
                  <a:pt x="606199" y="117620"/>
                  <a:pt x="606429" y="118266"/>
                </a:cubicBezTo>
                <a:cubicBezTo>
                  <a:pt x="606670" y="118912"/>
                  <a:pt x="606796" y="119634"/>
                  <a:pt x="606805" y="120434"/>
                </a:cubicBezTo>
                <a:cubicBezTo>
                  <a:pt x="606824" y="121234"/>
                  <a:pt x="606728" y="123170"/>
                  <a:pt x="606498" y="126254"/>
                </a:cubicBezTo>
                <a:lnTo>
                  <a:pt x="606074" y="133028"/>
                </a:lnTo>
                <a:cubicBezTo>
                  <a:pt x="606026" y="134040"/>
                  <a:pt x="606189" y="134926"/>
                  <a:pt x="606555" y="135668"/>
                </a:cubicBezTo>
                <a:cubicBezTo>
                  <a:pt x="606921" y="136410"/>
                  <a:pt x="607528" y="137046"/>
                  <a:pt x="608376" y="137595"/>
                </a:cubicBezTo>
                <a:lnTo>
                  <a:pt x="607923" y="138299"/>
                </a:lnTo>
                <a:lnTo>
                  <a:pt x="598750" y="132402"/>
                </a:lnTo>
                <a:lnTo>
                  <a:pt x="599849" y="118314"/>
                </a:lnTo>
                <a:cubicBezTo>
                  <a:pt x="599984" y="116706"/>
                  <a:pt x="599974" y="115675"/>
                  <a:pt x="599830" y="115241"/>
                </a:cubicBezTo>
                <a:cubicBezTo>
                  <a:pt x="599695" y="114788"/>
                  <a:pt x="599184" y="114258"/>
                  <a:pt x="598288" y="113622"/>
                </a:cubicBezTo>
                <a:lnTo>
                  <a:pt x="592324" y="122910"/>
                </a:lnTo>
                <a:cubicBezTo>
                  <a:pt x="591466" y="124240"/>
                  <a:pt x="591196" y="125271"/>
                  <a:pt x="591504" y="125984"/>
                </a:cubicBezTo>
                <a:cubicBezTo>
                  <a:pt x="591813" y="126697"/>
                  <a:pt x="592709" y="127536"/>
                  <a:pt x="594174" y="128480"/>
                </a:cubicBezTo>
                <a:lnTo>
                  <a:pt x="593721" y="129173"/>
                </a:lnTo>
                <a:lnTo>
                  <a:pt x="579479" y="120030"/>
                </a:lnTo>
                <a:lnTo>
                  <a:pt x="579932" y="119326"/>
                </a:lnTo>
                <a:cubicBezTo>
                  <a:pt x="581522" y="120319"/>
                  <a:pt x="582707" y="120743"/>
                  <a:pt x="583487" y="120617"/>
                </a:cubicBezTo>
                <a:cubicBezTo>
                  <a:pt x="584258" y="120483"/>
                  <a:pt x="585116" y="119702"/>
                  <a:pt x="586051" y="118247"/>
                </a:cubicBezTo>
                <a:lnTo>
                  <a:pt x="597816" y="99910"/>
                </a:lnTo>
                <a:cubicBezTo>
                  <a:pt x="598856" y="98302"/>
                  <a:pt x="599358" y="97088"/>
                  <a:pt x="599319" y="96288"/>
                </a:cubicBezTo>
                <a:cubicBezTo>
                  <a:pt x="599290" y="95469"/>
                  <a:pt x="598577" y="94630"/>
                  <a:pt x="597189" y="93734"/>
                </a:cubicBezTo>
                <a:lnTo>
                  <a:pt x="596601" y="93358"/>
                </a:lnTo>
                <a:lnTo>
                  <a:pt x="597054" y="92655"/>
                </a:lnTo>
                <a:close/>
                <a:moveTo>
                  <a:pt x="576637" y="87779"/>
                </a:moveTo>
                <a:cubicBezTo>
                  <a:pt x="577436" y="86219"/>
                  <a:pt x="577802" y="85062"/>
                  <a:pt x="577735" y="84320"/>
                </a:cubicBezTo>
                <a:cubicBezTo>
                  <a:pt x="577658" y="83588"/>
                  <a:pt x="576906" y="82846"/>
                  <a:pt x="575462" y="82095"/>
                </a:cubicBezTo>
                <a:lnTo>
                  <a:pt x="574507" y="81594"/>
                </a:lnTo>
                <a:lnTo>
                  <a:pt x="574893" y="80852"/>
                </a:lnTo>
                <a:lnTo>
                  <a:pt x="590319" y="88926"/>
                </a:lnTo>
                <a:lnTo>
                  <a:pt x="589934" y="89668"/>
                </a:lnTo>
                <a:lnTo>
                  <a:pt x="588941" y="89148"/>
                </a:lnTo>
                <a:cubicBezTo>
                  <a:pt x="587602" y="88444"/>
                  <a:pt x="586571" y="88242"/>
                  <a:pt x="585877" y="88531"/>
                </a:cubicBezTo>
                <a:cubicBezTo>
                  <a:pt x="585174" y="88820"/>
                  <a:pt x="584364" y="89832"/>
                  <a:pt x="583449" y="91586"/>
                </a:cubicBezTo>
                <a:lnTo>
                  <a:pt x="573505" y="110587"/>
                </a:lnTo>
                <a:cubicBezTo>
                  <a:pt x="572580" y="112359"/>
                  <a:pt x="572195" y="113612"/>
                  <a:pt x="572378" y="114345"/>
                </a:cubicBezTo>
                <a:cubicBezTo>
                  <a:pt x="572561" y="115087"/>
                  <a:pt x="573303" y="115800"/>
                  <a:pt x="574623" y="116484"/>
                </a:cubicBezTo>
                <a:lnTo>
                  <a:pt x="575625" y="117013"/>
                </a:lnTo>
                <a:lnTo>
                  <a:pt x="575240" y="117746"/>
                </a:lnTo>
                <a:lnTo>
                  <a:pt x="559803" y="109672"/>
                </a:lnTo>
                <a:lnTo>
                  <a:pt x="560198" y="108930"/>
                </a:lnTo>
                <a:lnTo>
                  <a:pt x="561152" y="109431"/>
                </a:lnTo>
                <a:cubicBezTo>
                  <a:pt x="562492" y="110134"/>
                  <a:pt x="563504" y="110327"/>
                  <a:pt x="564207" y="110019"/>
                </a:cubicBezTo>
                <a:cubicBezTo>
                  <a:pt x="564900" y="109701"/>
                  <a:pt x="565700" y="108689"/>
                  <a:pt x="566596" y="106964"/>
                </a:cubicBezTo>
                <a:lnTo>
                  <a:pt x="574816" y="91258"/>
                </a:lnTo>
                <a:lnTo>
                  <a:pt x="556267" y="101934"/>
                </a:lnTo>
                <a:cubicBezTo>
                  <a:pt x="555545" y="103322"/>
                  <a:pt x="555198" y="104392"/>
                  <a:pt x="555217" y="105171"/>
                </a:cubicBezTo>
                <a:cubicBezTo>
                  <a:pt x="555246" y="105961"/>
                  <a:pt x="556007" y="106742"/>
                  <a:pt x="557501" y="107523"/>
                </a:cubicBezTo>
                <a:lnTo>
                  <a:pt x="558502" y="108043"/>
                </a:lnTo>
                <a:lnTo>
                  <a:pt x="558108" y="108785"/>
                </a:lnTo>
                <a:lnTo>
                  <a:pt x="542681" y="100710"/>
                </a:lnTo>
                <a:lnTo>
                  <a:pt x="543067" y="99968"/>
                </a:lnTo>
                <a:lnTo>
                  <a:pt x="544021" y="100469"/>
                </a:lnTo>
                <a:cubicBezTo>
                  <a:pt x="545370" y="101173"/>
                  <a:pt x="546401" y="101375"/>
                  <a:pt x="547104" y="101067"/>
                </a:cubicBezTo>
                <a:cubicBezTo>
                  <a:pt x="547817" y="100758"/>
                  <a:pt x="548617" y="99746"/>
                  <a:pt x="549513" y="98022"/>
                </a:cubicBezTo>
                <a:lnTo>
                  <a:pt x="559456" y="79030"/>
                </a:lnTo>
                <a:cubicBezTo>
                  <a:pt x="560372" y="77277"/>
                  <a:pt x="560786" y="76053"/>
                  <a:pt x="560719" y="75359"/>
                </a:cubicBezTo>
                <a:cubicBezTo>
                  <a:pt x="560642" y="74666"/>
                  <a:pt x="559851" y="73924"/>
                  <a:pt x="558330" y="73124"/>
                </a:cubicBezTo>
                <a:lnTo>
                  <a:pt x="557376" y="72623"/>
                </a:lnTo>
                <a:lnTo>
                  <a:pt x="557761" y="71891"/>
                </a:lnTo>
                <a:lnTo>
                  <a:pt x="573197" y="79965"/>
                </a:lnTo>
                <a:lnTo>
                  <a:pt x="572811" y="80707"/>
                </a:lnTo>
                <a:lnTo>
                  <a:pt x="571809" y="80177"/>
                </a:lnTo>
                <a:cubicBezTo>
                  <a:pt x="570519" y="79503"/>
                  <a:pt x="569497" y="79329"/>
                  <a:pt x="568765" y="79666"/>
                </a:cubicBezTo>
                <a:cubicBezTo>
                  <a:pt x="568032" y="80004"/>
                  <a:pt x="567232" y="80996"/>
                  <a:pt x="566365" y="82644"/>
                </a:cubicBezTo>
                <a:lnTo>
                  <a:pt x="558089" y="98466"/>
                </a:lnTo>
                <a:lnTo>
                  <a:pt x="576637" y="87779"/>
                </a:lnTo>
                <a:close/>
                <a:moveTo>
                  <a:pt x="520790" y="58594"/>
                </a:moveTo>
                <a:lnTo>
                  <a:pt x="547923" y="67805"/>
                </a:lnTo>
                <a:lnTo>
                  <a:pt x="545090" y="76169"/>
                </a:lnTo>
                <a:lnTo>
                  <a:pt x="544300" y="75899"/>
                </a:lnTo>
                <a:cubicBezTo>
                  <a:pt x="544628" y="73712"/>
                  <a:pt x="544666" y="72103"/>
                  <a:pt x="544377" y="71052"/>
                </a:cubicBezTo>
                <a:cubicBezTo>
                  <a:pt x="544098" y="70021"/>
                  <a:pt x="543587" y="69231"/>
                  <a:pt x="542845" y="68711"/>
                </a:cubicBezTo>
                <a:cubicBezTo>
                  <a:pt x="542113" y="68190"/>
                  <a:pt x="540533" y="67516"/>
                  <a:pt x="538104" y="66697"/>
                </a:cubicBezTo>
                <a:lnTo>
                  <a:pt x="531822" y="64568"/>
                </a:lnTo>
                <a:lnTo>
                  <a:pt x="523699" y="88492"/>
                </a:lnTo>
                <a:cubicBezTo>
                  <a:pt x="523101" y="90246"/>
                  <a:pt x="522986" y="91451"/>
                  <a:pt x="523323" y="92115"/>
                </a:cubicBezTo>
                <a:cubicBezTo>
                  <a:pt x="523660" y="92771"/>
                  <a:pt x="524499" y="93320"/>
                  <a:pt x="525848" y="93782"/>
                </a:cubicBezTo>
                <a:lnTo>
                  <a:pt x="526638" y="94043"/>
                </a:lnTo>
                <a:lnTo>
                  <a:pt x="526368" y="94833"/>
                </a:lnTo>
                <a:lnTo>
                  <a:pt x="510335" y="89398"/>
                </a:lnTo>
                <a:lnTo>
                  <a:pt x="510605" y="88608"/>
                </a:lnTo>
                <a:lnTo>
                  <a:pt x="511472" y="88897"/>
                </a:lnTo>
                <a:cubicBezTo>
                  <a:pt x="512811" y="89350"/>
                  <a:pt x="513804" y="89408"/>
                  <a:pt x="514459" y="89051"/>
                </a:cubicBezTo>
                <a:cubicBezTo>
                  <a:pt x="515124" y="88695"/>
                  <a:pt x="515741" y="87683"/>
                  <a:pt x="516319" y="85987"/>
                </a:cubicBezTo>
                <a:lnTo>
                  <a:pt x="523516" y="64751"/>
                </a:lnTo>
                <a:cubicBezTo>
                  <a:pt x="523998" y="63334"/>
                  <a:pt x="524142" y="62265"/>
                  <a:pt x="523940" y="61532"/>
                </a:cubicBezTo>
                <a:cubicBezTo>
                  <a:pt x="523738" y="60800"/>
                  <a:pt x="522928" y="60193"/>
                  <a:pt x="521503" y="59711"/>
                </a:cubicBezTo>
                <a:lnTo>
                  <a:pt x="520520" y="59384"/>
                </a:lnTo>
                <a:lnTo>
                  <a:pt x="520790" y="58594"/>
                </a:lnTo>
                <a:close/>
                <a:moveTo>
                  <a:pt x="494610" y="50866"/>
                </a:moveTo>
                <a:cubicBezTo>
                  <a:pt x="499697" y="51829"/>
                  <a:pt x="503465" y="54229"/>
                  <a:pt x="505912" y="58073"/>
                </a:cubicBezTo>
                <a:cubicBezTo>
                  <a:pt x="508360" y="61927"/>
                  <a:pt x="509054" y="66186"/>
                  <a:pt x="507984" y="70898"/>
                </a:cubicBezTo>
                <a:cubicBezTo>
                  <a:pt x="507068" y="74906"/>
                  <a:pt x="505093" y="78173"/>
                  <a:pt x="502039" y="80688"/>
                </a:cubicBezTo>
                <a:cubicBezTo>
                  <a:pt x="498002" y="84022"/>
                  <a:pt x="493145" y="85053"/>
                  <a:pt x="487450" y="83761"/>
                </a:cubicBezTo>
                <a:cubicBezTo>
                  <a:pt x="481736" y="82461"/>
                  <a:pt x="477767" y="79531"/>
                  <a:pt x="475531" y="74964"/>
                </a:cubicBezTo>
                <a:cubicBezTo>
                  <a:pt x="473759" y="71351"/>
                  <a:pt x="473344" y="67458"/>
                  <a:pt x="474298" y="63267"/>
                </a:cubicBezTo>
                <a:cubicBezTo>
                  <a:pt x="475367" y="58565"/>
                  <a:pt x="477854" y="55009"/>
                  <a:pt x="481775" y="52610"/>
                </a:cubicBezTo>
                <a:cubicBezTo>
                  <a:pt x="485697" y="50191"/>
                  <a:pt x="489965" y="49623"/>
                  <a:pt x="494610" y="50866"/>
                </a:cubicBezTo>
                <a:close/>
                <a:moveTo>
                  <a:pt x="494542" y="52417"/>
                </a:moveTo>
                <a:cubicBezTo>
                  <a:pt x="491633" y="51752"/>
                  <a:pt x="489088" y="52726"/>
                  <a:pt x="486901" y="55337"/>
                </a:cubicBezTo>
                <a:cubicBezTo>
                  <a:pt x="485109" y="57485"/>
                  <a:pt x="483702" y="60829"/>
                  <a:pt x="482671" y="65367"/>
                </a:cubicBezTo>
                <a:cubicBezTo>
                  <a:pt x="481447" y="70773"/>
                  <a:pt x="481495" y="74984"/>
                  <a:pt x="482816" y="77999"/>
                </a:cubicBezTo>
                <a:cubicBezTo>
                  <a:pt x="483741" y="80100"/>
                  <a:pt x="485389" y="81430"/>
                  <a:pt x="487778" y="81969"/>
                </a:cubicBezTo>
                <a:cubicBezTo>
                  <a:pt x="489387" y="82335"/>
                  <a:pt x="490833" y="82249"/>
                  <a:pt x="492086" y="81728"/>
                </a:cubicBezTo>
                <a:cubicBezTo>
                  <a:pt x="493675" y="81035"/>
                  <a:pt x="495120" y="79686"/>
                  <a:pt x="496383" y="77672"/>
                </a:cubicBezTo>
                <a:cubicBezTo>
                  <a:pt x="497645" y="75668"/>
                  <a:pt x="498675" y="72902"/>
                  <a:pt x="499466" y="69385"/>
                </a:cubicBezTo>
                <a:cubicBezTo>
                  <a:pt x="500420" y="65203"/>
                  <a:pt x="500738" y="61976"/>
                  <a:pt x="500429" y="59731"/>
                </a:cubicBezTo>
                <a:cubicBezTo>
                  <a:pt x="500121" y="57466"/>
                  <a:pt x="499456" y="55780"/>
                  <a:pt x="498445" y="54653"/>
                </a:cubicBezTo>
                <a:cubicBezTo>
                  <a:pt x="497424" y="53525"/>
                  <a:pt x="496123" y="52774"/>
                  <a:pt x="494542" y="52417"/>
                </a:cubicBezTo>
                <a:close/>
                <a:moveTo>
                  <a:pt x="441373" y="42271"/>
                </a:moveTo>
                <a:lnTo>
                  <a:pt x="469759" y="46164"/>
                </a:lnTo>
                <a:lnTo>
                  <a:pt x="468565" y="54913"/>
                </a:lnTo>
                <a:lnTo>
                  <a:pt x="467737" y="54797"/>
                </a:lnTo>
                <a:cubicBezTo>
                  <a:pt x="467650" y="52591"/>
                  <a:pt x="467380" y="51001"/>
                  <a:pt x="466898" y="50028"/>
                </a:cubicBezTo>
                <a:cubicBezTo>
                  <a:pt x="466426" y="49064"/>
                  <a:pt x="465780" y="48390"/>
                  <a:pt x="464951" y="48014"/>
                </a:cubicBezTo>
                <a:cubicBezTo>
                  <a:pt x="464132" y="47648"/>
                  <a:pt x="462456" y="47291"/>
                  <a:pt x="459912" y="46935"/>
                </a:cubicBezTo>
                <a:lnTo>
                  <a:pt x="453341" y="46038"/>
                </a:lnTo>
                <a:lnTo>
                  <a:pt x="449911" y="71071"/>
                </a:lnTo>
                <a:cubicBezTo>
                  <a:pt x="449660" y="72912"/>
                  <a:pt x="449766" y="74116"/>
                  <a:pt x="450219" y="74694"/>
                </a:cubicBezTo>
                <a:cubicBezTo>
                  <a:pt x="450682" y="75282"/>
                  <a:pt x="451606" y="75658"/>
                  <a:pt x="453013" y="75860"/>
                </a:cubicBezTo>
                <a:lnTo>
                  <a:pt x="453842" y="75966"/>
                </a:lnTo>
                <a:lnTo>
                  <a:pt x="453726" y="76795"/>
                </a:lnTo>
                <a:lnTo>
                  <a:pt x="436961" y="74492"/>
                </a:lnTo>
                <a:lnTo>
                  <a:pt x="437067" y="73673"/>
                </a:lnTo>
                <a:lnTo>
                  <a:pt x="437982" y="73789"/>
                </a:lnTo>
                <a:cubicBezTo>
                  <a:pt x="439369" y="73981"/>
                  <a:pt x="440362" y="73847"/>
                  <a:pt x="440940" y="73374"/>
                </a:cubicBezTo>
                <a:cubicBezTo>
                  <a:pt x="441528" y="72902"/>
                  <a:pt x="441932" y="71785"/>
                  <a:pt x="442183" y="70012"/>
                </a:cubicBezTo>
                <a:lnTo>
                  <a:pt x="445227" y="47802"/>
                </a:lnTo>
                <a:cubicBezTo>
                  <a:pt x="445430" y="46318"/>
                  <a:pt x="445362" y="45229"/>
                  <a:pt x="445025" y="44564"/>
                </a:cubicBezTo>
                <a:cubicBezTo>
                  <a:pt x="444689" y="43880"/>
                  <a:pt x="443773" y="43437"/>
                  <a:pt x="442279" y="43235"/>
                </a:cubicBezTo>
                <a:lnTo>
                  <a:pt x="441258" y="43090"/>
                </a:lnTo>
                <a:lnTo>
                  <a:pt x="441373" y="42271"/>
                </a:lnTo>
                <a:close/>
                <a:moveTo>
                  <a:pt x="417689" y="64914"/>
                </a:moveTo>
                <a:lnTo>
                  <a:pt x="406310" y="64741"/>
                </a:lnTo>
                <a:lnTo>
                  <a:pt x="404855" y="67892"/>
                </a:lnTo>
                <a:cubicBezTo>
                  <a:pt x="404383" y="68942"/>
                  <a:pt x="404151" y="69828"/>
                  <a:pt x="404142" y="70522"/>
                </a:cubicBezTo>
                <a:cubicBezTo>
                  <a:pt x="404122" y="71447"/>
                  <a:pt x="404479" y="72131"/>
                  <a:pt x="405202" y="72584"/>
                </a:cubicBezTo>
                <a:cubicBezTo>
                  <a:pt x="405635" y="72844"/>
                  <a:pt x="406695" y="73056"/>
                  <a:pt x="408382" y="73211"/>
                </a:cubicBezTo>
                <a:lnTo>
                  <a:pt x="408372" y="74049"/>
                </a:lnTo>
                <a:lnTo>
                  <a:pt x="397570" y="73875"/>
                </a:lnTo>
                <a:lnTo>
                  <a:pt x="397580" y="73047"/>
                </a:lnTo>
                <a:cubicBezTo>
                  <a:pt x="398746" y="72883"/>
                  <a:pt x="399719" y="72401"/>
                  <a:pt x="400471" y="71621"/>
                </a:cubicBezTo>
                <a:cubicBezTo>
                  <a:pt x="401242" y="70840"/>
                  <a:pt x="402196" y="69202"/>
                  <a:pt x="403333" y="66716"/>
                </a:cubicBezTo>
                <a:lnTo>
                  <a:pt x="415338" y="40980"/>
                </a:lnTo>
                <a:lnTo>
                  <a:pt x="415801" y="40989"/>
                </a:lnTo>
                <a:lnTo>
                  <a:pt x="427104" y="67795"/>
                </a:lnTo>
                <a:cubicBezTo>
                  <a:pt x="428182" y="70368"/>
                  <a:pt x="429079" y="71997"/>
                  <a:pt x="429782" y="72661"/>
                </a:cubicBezTo>
                <a:cubicBezTo>
                  <a:pt x="430331" y="73182"/>
                  <a:pt x="431083" y="73480"/>
                  <a:pt x="432076" y="73577"/>
                </a:cubicBezTo>
                <a:lnTo>
                  <a:pt x="432066" y="74405"/>
                </a:lnTo>
                <a:lnTo>
                  <a:pt x="416350" y="74164"/>
                </a:lnTo>
                <a:lnTo>
                  <a:pt x="416360" y="73336"/>
                </a:lnTo>
                <a:lnTo>
                  <a:pt x="417005" y="73345"/>
                </a:lnTo>
                <a:cubicBezTo>
                  <a:pt x="418268" y="73365"/>
                  <a:pt x="419164" y="73201"/>
                  <a:pt x="419675" y="72844"/>
                </a:cubicBezTo>
                <a:cubicBezTo>
                  <a:pt x="420031" y="72594"/>
                  <a:pt x="420205" y="72218"/>
                  <a:pt x="420214" y="71736"/>
                </a:cubicBezTo>
                <a:cubicBezTo>
                  <a:pt x="420224" y="71447"/>
                  <a:pt x="420185" y="71149"/>
                  <a:pt x="420089" y="70831"/>
                </a:cubicBezTo>
                <a:cubicBezTo>
                  <a:pt x="420060" y="70696"/>
                  <a:pt x="419829" y="70079"/>
                  <a:pt x="419395" y="69000"/>
                </a:cubicBezTo>
                <a:lnTo>
                  <a:pt x="417689" y="64914"/>
                </a:lnTo>
                <a:close/>
                <a:moveTo>
                  <a:pt x="416947" y="63132"/>
                </a:moveTo>
                <a:lnTo>
                  <a:pt x="412265" y="51984"/>
                </a:lnTo>
                <a:lnTo>
                  <a:pt x="407139" y="62987"/>
                </a:lnTo>
                <a:lnTo>
                  <a:pt x="416947" y="63132"/>
                </a:lnTo>
                <a:close/>
                <a:moveTo>
                  <a:pt x="363519" y="43437"/>
                </a:moveTo>
                <a:lnTo>
                  <a:pt x="390286" y="41413"/>
                </a:lnTo>
                <a:lnTo>
                  <a:pt x="390344" y="42242"/>
                </a:lnTo>
                <a:cubicBezTo>
                  <a:pt x="388388" y="42454"/>
                  <a:pt x="387164" y="42859"/>
                  <a:pt x="386663" y="43427"/>
                </a:cubicBezTo>
                <a:cubicBezTo>
                  <a:pt x="386171" y="44005"/>
                  <a:pt x="385988" y="45171"/>
                  <a:pt x="386123" y="46935"/>
                </a:cubicBezTo>
                <a:lnTo>
                  <a:pt x="387771" y="68663"/>
                </a:lnTo>
                <a:cubicBezTo>
                  <a:pt x="387877" y="70031"/>
                  <a:pt x="388060" y="70985"/>
                  <a:pt x="388301" y="71505"/>
                </a:cubicBezTo>
                <a:cubicBezTo>
                  <a:pt x="388542" y="72025"/>
                  <a:pt x="389024" y="72430"/>
                  <a:pt x="389756" y="72719"/>
                </a:cubicBezTo>
                <a:cubicBezTo>
                  <a:pt x="390479" y="73008"/>
                  <a:pt x="391452" y="73105"/>
                  <a:pt x="392675" y="73018"/>
                </a:cubicBezTo>
                <a:lnTo>
                  <a:pt x="393456" y="83289"/>
                </a:lnTo>
                <a:lnTo>
                  <a:pt x="392627" y="83357"/>
                </a:lnTo>
                <a:cubicBezTo>
                  <a:pt x="392223" y="80572"/>
                  <a:pt x="391029" y="78375"/>
                  <a:pt x="389053" y="76766"/>
                </a:cubicBezTo>
                <a:cubicBezTo>
                  <a:pt x="387068" y="75157"/>
                  <a:pt x="384467" y="74473"/>
                  <a:pt x="381248" y="74723"/>
                </a:cubicBezTo>
                <a:lnTo>
                  <a:pt x="372422" y="75388"/>
                </a:lnTo>
                <a:cubicBezTo>
                  <a:pt x="369088" y="75639"/>
                  <a:pt x="366477" y="76660"/>
                  <a:pt x="364588" y="78443"/>
                </a:cubicBezTo>
                <a:cubicBezTo>
                  <a:pt x="362690" y="80225"/>
                  <a:pt x="361697" y="82644"/>
                  <a:pt x="361610" y="85708"/>
                </a:cubicBezTo>
                <a:lnTo>
                  <a:pt x="360773" y="85766"/>
                </a:lnTo>
                <a:lnTo>
                  <a:pt x="360002" y="75494"/>
                </a:lnTo>
                <a:cubicBezTo>
                  <a:pt x="363846" y="74386"/>
                  <a:pt x="366448" y="71486"/>
                  <a:pt x="367806" y="66813"/>
                </a:cubicBezTo>
                <a:cubicBezTo>
                  <a:pt x="369155" y="62139"/>
                  <a:pt x="369541" y="55992"/>
                  <a:pt x="368963" y="48380"/>
                </a:cubicBezTo>
                <a:cubicBezTo>
                  <a:pt x="368828" y="46530"/>
                  <a:pt x="368413" y="45354"/>
                  <a:pt x="367748" y="44834"/>
                </a:cubicBezTo>
                <a:cubicBezTo>
                  <a:pt x="367065" y="44323"/>
                  <a:pt x="365677" y="44131"/>
                  <a:pt x="363586" y="44275"/>
                </a:cubicBezTo>
                <a:lnTo>
                  <a:pt x="363519" y="43437"/>
                </a:lnTo>
                <a:close/>
                <a:moveTo>
                  <a:pt x="378946" y="44391"/>
                </a:moveTo>
                <a:lnTo>
                  <a:pt x="370822" y="45007"/>
                </a:lnTo>
                <a:lnTo>
                  <a:pt x="371034" y="47773"/>
                </a:lnTo>
                <a:cubicBezTo>
                  <a:pt x="371333" y="51675"/>
                  <a:pt x="371353" y="55481"/>
                  <a:pt x="371112" y="59229"/>
                </a:cubicBezTo>
                <a:cubicBezTo>
                  <a:pt x="370861" y="62968"/>
                  <a:pt x="370370" y="65926"/>
                  <a:pt x="369627" y="68104"/>
                </a:cubicBezTo>
                <a:cubicBezTo>
                  <a:pt x="368866" y="70291"/>
                  <a:pt x="367796" y="72160"/>
                  <a:pt x="366390" y="73731"/>
                </a:cubicBezTo>
                <a:lnTo>
                  <a:pt x="377914" y="72854"/>
                </a:lnTo>
                <a:cubicBezTo>
                  <a:pt x="379476" y="72738"/>
                  <a:pt x="380381" y="72565"/>
                  <a:pt x="380641" y="72324"/>
                </a:cubicBezTo>
                <a:cubicBezTo>
                  <a:pt x="380911" y="72093"/>
                  <a:pt x="380988" y="71380"/>
                  <a:pt x="380901" y="70204"/>
                </a:cubicBezTo>
                <a:lnTo>
                  <a:pt x="378946" y="44391"/>
                </a:lnTo>
                <a:close/>
                <a:moveTo>
                  <a:pt x="331057" y="51290"/>
                </a:moveTo>
                <a:lnTo>
                  <a:pt x="334034" y="64201"/>
                </a:lnTo>
                <a:lnTo>
                  <a:pt x="334660" y="64057"/>
                </a:lnTo>
                <a:cubicBezTo>
                  <a:pt x="336684" y="63594"/>
                  <a:pt x="337994" y="62621"/>
                  <a:pt x="338611" y="61157"/>
                </a:cubicBezTo>
                <a:cubicBezTo>
                  <a:pt x="339218" y="59692"/>
                  <a:pt x="339372" y="57697"/>
                  <a:pt x="339054" y="55192"/>
                </a:cubicBezTo>
                <a:lnTo>
                  <a:pt x="339960" y="54980"/>
                </a:lnTo>
                <a:lnTo>
                  <a:pt x="343794" y="71573"/>
                </a:lnTo>
                <a:lnTo>
                  <a:pt x="342880" y="71775"/>
                </a:lnTo>
                <a:cubicBezTo>
                  <a:pt x="342282" y="70012"/>
                  <a:pt x="341540" y="68624"/>
                  <a:pt x="340683" y="67612"/>
                </a:cubicBezTo>
                <a:cubicBezTo>
                  <a:pt x="339806" y="66601"/>
                  <a:pt x="338938" y="65984"/>
                  <a:pt x="338052" y="65772"/>
                </a:cubicBezTo>
                <a:cubicBezTo>
                  <a:pt x="337156" y="65560"/>
                  <a:pt x="335961" y="65627"/>
                  <a:pt x="334439" y="65974"/>
                </a:cubicBezTo>
                <a:lnTo>
                  <a:pt x="336501" y="74878"/>
                </a:lnTo>
                <a:cubicBezTo>
                  <a:pt x="336906" y="76622"/>
                  <a:pt x="337214" y="77672"/>
                  <a:pt x="337455" y="78028"/>
                </a:cubicBezTo>
                <a:cubicBezTo>
                  <a:pt x="337696" y="78385"/>
                  <a:pt x="338042" y="78635"/>
                  <a:pt x="338514" y="78790"/>
                </a:cubicBezTo>
                <a:cubicBezTo>
                  <a:pt x="338977" y="78944"/>
                  <a:pt x="339651" y="78915"/>
                  <a:pt x="340557" y="78712"/>
                </a:cubicBezTo>
                <a:lnTo>
                  <a:pt x="342456" y="78269"/>
                </a:lnTo>
                <a:cubicBezTo>
                  <a:pt x="345404" y="77595"/>
                  <a:pt x="347620" y="76361"/>
                  <a:pt x="349095" y="74579"/>
                </a:cubicBezTo>
                <a:cubicBezTo>
                  <a:pt x="350568" y="72806"/>
                  <a:pt x="351368" y="70436"/>
                  <a:pt x="351493" y="67449"/>
                </a:cubicBezTo>
                <a:lnTo>
                  <a:pt x="352361" y="67246"/>
                </a:lnTo>
                <a:lnTo>
                  <a:pt x="353257" y="77643"/>
                </a:lnTo>
                <a:lnTo>
                  <a:pt x="325901" y="83954"/>
                </a:lnTo>
                <a:lnTo>
                  <a:pt x="325718" y="83145"/>
                </a:lnTo>
                <a:lnTo>
                  <a:pt x="326759" y="82904"/>
                </a:lnTo>
                <a:cubicBezTo>
                  <a:pt x="327674" y="82692"/>
                  <a:pt x="328378" y="82355"/>
                  <a:pt x="328860" y="81892"/>
                </a:cubicBezTo>
                <a:cubicBezTo>
                  <a:pt x="329216" y="81584"/>
                  <a:pt x="329438" y="81131"/>
                  <a:pt x="329534" y="80553"/>
                </a:cubicBezTo>
                <a:cubicBezTo>
                  <a:pt x="329612" y="80139"/>
                  <a:pt x="329477" y="79127"/>
                  <a:pt x="329101" y="77527"/>
                </a:cubicBezTo>
                <a:lnTo>
                  <a:pt x="324283" y="56637"/>
                </a:lnTo>
                <a:cubicBezTo>
                  <a:pt x="323946" y="55192"/>
                  <a:pt x="323705" y="54315"/>
                  <a:pt x="323551" y="53997"/>
                </a:cubicBezTo>
                <a:cubicBezTo>
                  <a:pt x="323271" y="53487"/>
                  <a:pt x="322886" y="53130"/>
                  <a:pt x="322394" y="52937"/>
                </a:cubicBezTo>
                <a:cubicBezTo>
                  <a:pt x="321700" y="52629"/>
                  <a:pt x="320843" y="52591"/>
                  <a:pt x="319821" y="52832"/>
                </a:cubicBezTo>
                <a:lnTo>
                  <a:pt x="318781" y="53072"/>
                </a:lnTo>
                <a:lnTo>
                  <a:pt x="318589" y="52263"/>
                </a:lnTo>
                <a:lnTo>
                  <a:pt x="345076" y="46144"/>
                </a:lnTo>
                <a:lnTo>
                  <a:pt x="347235" y="55520"/>
                </a:lnTo>
                <a:lnTo>
                  <a:pt x="346329" y="55722"/>
                </a:lnTo>
                <a:cubicBezTo>
                  <a:pt x="345356" y="53535"/>
                  <a:pt x="344334" y="52041"/>
                  <a:pt x="343294" y="51232"/>
                </a:cubicBezTo>
                <a:cubicBezTo>
                  <a:pt x="342253" y="50423"/>
                  <a:pt x="340933" y="49951"/>
                  <a:pt x="339333" y="49825"/>
                </a:cubicBezTo>
                <a:cubicBezTo>
                  <a:pt x="338399" y="49748"/>
                  <a:pt x="336742" y="49979"/>
                  <a:pt x="334352" y="50529"/>
                </a:cubicBezTo>
                <a:lnTo>
                  <a:pt x="331057" y="51290"/>
                </a:lnTo>
                <a:close/>
                <a:moveTo>
                  <a:pt x="304202" y="90304"/>
                </a:moveTo>
                <a:lnTo>
                  <a:pt x="303952" y="89514"/>
                </a:lnTo>
                <a:lnTo>
                  <a:pt x="304935" y="89196"/>
                </a:lnTo>
                <a:cubicBezTo>
                  <a:pt x="306448" y="88714"/>
                  <a:pt x="307286" y="88097"/>
                  <a:pt x="307450" y="87346"/>
                </a:cubicBezTo>
                <a:cubicBezTo>
                  <a:pt x="307604" y="86575"/>
                  <a:pt x="307412" y="85342"/>
                  <a:pt x="306872" y="83636"/>
                </a:cubicBezTo>
                <a:lnTo>
                  <a:pt x="299337" y="59933"/>
                </a:lnTo>
                <a:lnTo>
                  <a:pt x="288401" y="63411"/>
                </a:lnTo>
                <a:lnTo>
                  <a:pt x="295925" y="87115"/>
                </a:lnTo>
                <a:cubicBezTo>
                  <a:pt x="296561" y="89119"/>
                  <a:pt x="297207" y="90294"/>
                  <a:pt x="297843" y="90632"/>
                </a:cubicBezTo>
                <a:cubicBezTo>
                  <a:pt x="298479" y="90978"/>
                  <a:pt x="299462" y="90940"/>
                  <a:pt x="300782" y="90516"/>
                </a:cubicBezTo>
                <a:lnTo>
                  <a:pt x="301706" y="90227"/>
                </a:lnTo>
                <a:lnTo>
                  <a:pt x="301957" y="91017"/>
                </a:lnTo>
                <a:lnTo>
                  <a:pt x="285827" y="96143"/>
                </a:lnTo>
                <a:lnTo>
                  <a:pt x="285567" y="95353"/>
                </a:lnTo>
                <a:lnTo>
                  <a:pt x="286550" y="95035"/>
                </a:lnTo>
                <a:cubicBezTo>
                  <a:pt x="287919" y="94601"/>
                  <a:pt x="288728" y="94062"/>
                  <a:pt x="289008" y="93397"/>
                </a:cubicBezTo>
                <a:cubicBezTo>
                  <a:pt x="289287" y="92732"/>
                  <a:pt x="289114" y="91431"/>
                  <a:pt x="288497" y="89475"/>
                </a:cubicBezTo>
                <a:lnTo>
                  <a:pt x="282003" y="69048"/>
                </a:lnTo>
                <a:cubicBezTo>
                  <a:pt x="281415" y="67188"/>
                  <a:pt x="280827" y="66042"/>
                  <a:pt x="280229" y="65598"/>
                </a:cubicBezTo>
                <a:cubicBezTo>
                  <a:pt x="279632" y="65165"/>
                  <a:pt x="278630" y="65175"/>
                  <a:pt x="277214" y="65628"/>
                </a:cubicBezTo>
                <a:lnTo>
                  <a:pt x="276231" y="65936"/>
                </a:lnTo>
                <a:lnTo>
                  <a:pt x="275971" y="65146"/>
                </a:lnTo>
                <a:lnTo>
                  <a:pt x="310485" y="54181"/>
                </a:lnTo>
                <a:lnTo>
                  <a:pt x="310735" y="54971"/>
                </a:lnTo>
                <a:lnTo>
                  <a:pt x="309916" y="55231"/>
                </a:lnTo>
                <a:cubicBezTo>
                  <a:pt x="308471" y="55693"/>
                  <a:pt x="307614" y="56281"/>
                  <a:pt x="307344" y="57013"/>
                </a:cubicBezTo>
                <a:cubicBezTo>
                  <a:pt x="307074" y="57736"/>
                  <a:pt x="307238" y="59017"/>
                  <a:pt x="307816" y="60839"/>
                </a:cubicBezTo>
                <a:lnTo>
                  <a:pt x="314310" y="81275"/>
                </a:lnTo>
                <a:cubicBezTo>
                  <a:pt x="314946" y="83280"/>
                  <a:pt x="315592" y="84446"/>
                  <a:pt x="316266" y="84773"/>
                </a:cubicBezTo>
                <a:cubicBezTo>
                  <a:pt x="316941" y="85110"/>
                  <a:pt x="317972" y="85053"/>
                  <a:pt x="319360" y="84619"/>
                </a:cubicBezTo>
                <a:lnTo>
                  <a:pt x="320081" y="84388"/>
                </a:lnTo>
                <a:lnTo>
                  <a:pt x="320332" y="85178"/>
                </a:lnTo>
                <a:lnTo>
                  <a:pt x="304202" y="90304"/>
                </a:lnTo>
                <a:close/>
                <a:moveTo>
                  <a:pt x="240175" y="102628"/>
                </a:moveTo>
                <a:lnTo>
                  <a:pt x="244607" y="110500"/>
                </a:lnTo>
                <a:cubicBezTo>
                  <a:pt x="245474" y="112041"/>
                  <a:pt x="246110" y="112967"/>
                  <a:pt x="246525" y="113256"/>
                </a:cubicBezTo>
                <a:cubicBezTo>
                  <a:pt x="246939" y="113545"/>
                  <a:pt x="247459" y="113680"/>
                  <a:pt x="248075" y="113651"/>
                </a:cubicBezTo>
                <a:cubicBezTo>
                  <a:pt x="248682" y="113622"/>
                  <a:pt x="249636" y="113236"/>
                  <a:pt x="250918" y="112514"/>
                </a:cubicBezTo>
                <a:lnTo>
                  <a:pt x="251333" y="113246"/>
                </a:lnTo>
                <a:lnTo>
                  <a:pt x="236917" y="121350"/>
                </a:lnTo>
                <a:lnTo>
                  <a:pt x="236513" y="120627"/>
                </a:lnTo>
                <a:cubicBezTo>
                  <a:pt x="237823" y="119885"/>
                  <a:pt x="238643" y="119268"/>
                  <a:pt x="238970" y="118757"/>
                </a:cubicBezTo>
                <a:cubicBezTo>
                  <a:pt x="239298" y="118247"/>
                  <a:pt x="239452" y="117746"/>
                  <a:pt x="239413" y="117244"/>
                </a:cubicBezTo>
                <a:cubicBezTo>
                  <a:pt x="239385" y="116744"/>
                  <a:pt x="238932" y="115723"/>
                  <a:pt x="238064" y="114181"/>
                </a:cubicBezTo>
                <a:lnTo>
                  <a:pt x="227697" y="95748"/>
                </a:lnTo>
                <a:cubicBezTo>
                  <a:pt x="226820" y="94206"/>
                  <a:pt x="226184" y="93291"/>
                  <a:pt x="225769" y="92992"/>
                </a:cubicBezTo>
                <a:cubicBezTo>
                  <a:pt x="225355" y="92703"/>
                  <a:pt x="224854" y="92568"/>
                  <a:pt x="224237" y="92588"/>
                </a:cubicBezTo>
                <a:cubicBezTo>
                  <a:pt x="223621" y="92626"/>
                  <a:pt x="222677" y="93002"/>
                  <a:pt x="221376" y="93734"/>
                </a:cubicBezTo>
                <a:lnTo>
                  <a:pt x="220971" y="93002"/>
                </a:lnTo>
                <a:lnTo>
                  <a:pt x="233324" y="86055"/>
                </a:lnTo>
                <a:cubicBezTo>
                  <a:pt x="237399" y="83761"/>
                  <a:pt x="240724" y="82846"/>
                  <a:pt x="243306" y="83299"/>
                </a:cubicBezTo>
                <a:cubicBezTo>
                  <a:pt x="245898" y="83752"/>
                  <a:pt x="247806" y="85062"/>
                  <a:pt x="249029" y="87240"/>
                </a:cubicBezTo>
                <a:cubicBezTo>
                  <a:pt x="250060" y="89080"/>
                  <a:pt x="250379" y="90978"/>
                  <a:pt x="249974" y="92935"/>
                </a:cubicBezTo>
                <a:cubicBezTo>
                  <a:pt x="249569" y="94890"/>
                  <a:pt x="248490" y="96664"/>
                  <a:pt x="246756" y="98273"/>
                </a:cubicBezTo>
                <a:cubicBezTo>
                  <a:pt x="245590" y="99371"/>
                  <a:pt x="243393" y="100816"/>
                  <a:pt x="240175" y="102628"/>
                </a:cubicBezTo>
                <a:close/>
                <a:moveTo>
                  <a:pt x="232360" y="88733"/>
                </a:moveTo>
                <a:lnTo>
                  <a:pt x="239259" y="101009"/>
                </a:lnTo>
                <a:cubicBezTo>
                  <a:pt x="239741" y="100778"/>
                  <a:pt x="240098" y="100595"/>
                  <a:pt x="240339" y="100460"/>
                </a:cubicBezTo>
                <a:cubicBezTo>
                  <a:pt x="242034" y="99496"/>
                  <a:pt x="243075" y="98254"/>
                  <a:pt x="243422" y="96721"/>
                </a:cubicBezTo>
                <a:cubicBezTo>
                  <a:pt x="243768" y="95199"/>
                  <a:pt x="243354" y="93368"/>
                  <a:pt x="242159" y="91248"/>
                </a:cubicBezTo>
                <a:cubicBezTo>
                  <a:pt x="240975" y="89138"/>
                  <a:pt x="239645" y="87857"/>
                  <a:pt x="238170" y="87394"/>
                </a:cubicBezTo>
                <a:cubicBezTo>
                  <a:pt x="236705" y="86932"/>
                  <a:pt x="235049" y="87221"/>
                  <a:pt x="233218" y="88252"/>
                </a:cubicBezTo>
                <a:lnTo>
                  <a:pt x="232360" y="88733"/>
                </a:lnTo>
                <a:close/>
                <a:moveTo>
                  <a:pt x="214795" y="124269"/>
                </a:moveTo>
                <a:lnTo>
                  <a:pt x="205478" y="130792"/>
                </a:lnTo>
                <a:lnTo>
                  <a:pt x="206132" y="134204"/>
                </a:lnTo>
                <a:cubicBezTo>
                  <a:pt x="206373" y="135330"/>
                  <a:pt x="206700" y="136178"/>
                  <a:pt x="207096" y="136747"/>
                </a:cubicBezTo>
                <a:cubicBezTo>
                  <a:pt x="207626" y="137508"/>
                  <a:pt x="208319" y="137855"/>
                  <a:pt x="209168" y="137797"/>
                </a:cubicBezTo>
                <a:cubicBezTo>
                  <a:pt x="209669" y="137759"/>
                  <a:pt x="210652" y="137306"/>
                  <a:pt x="212116" y="136448"/>
                </a:cubicBezTo>
                <a:lnTo>
                  <a:pt x="212597" y="137132"/>
                </a:lnTo>
                <a:lnTo>
                  <a:pt x="203743" y="143318"/>
                </a:lnTo>
                <a:lnTo>
                  <a:pt x="203261" y="142634"/>
                </a:lnTo>
                <a:cubicBezTo>
                  <a:pt x="204109" y="141825"/>
                  <a:pt x="204620" y="140871"/>
                  <a:pt x="204774" y="139792"/>
                </a:cubicBezTo>
                <a:cubicBezTo>
                  <a:pt x="204938" y="138703"/>
                  <a:pt x="204755" y="136814"/>
                  <a:pt x="204215" y="134136"/>
                </a:cubicBezTo>
                <a:lnTo>
                  <a:pt x="198867" y="106251"/>
                </a:lnTo>
                <a:lnTo>
                  <a:pt x="199243" y="105990"/>
                </a:lnTo>
                <a:lnTo>
                  <a:pt x="224113" y="121090"/>
                </a:lnTo>
                <a:cubicBezTo>
                  <a:pt x="226492" y="122545"/>
                  <a:pt x="228169" y="123334"/>
                  <a:pt x="229142" y="123469"/>
                </a:cubicBezTo>
                <a:cubicBezTo>
                  <a:pt x="229884" y="123565"/>
                  <a:pt x="230664" y="123363"/>
                  <a:pt x="231531" y="122862"/>
                </a:cubicBezTo>
                <a:lnTo>
                  <a:pt x="232013" y="123546"/>
                </a:lnTo>
                <a:lnTo>
                  <a:pt x="219130" y="132556"/>
                </a:lnTo>
                <a:lnTo>
                  <a:pt x="218658" y="131872"/>
                </a:lnTo>
                <a:lnTo>
                  <a:pt x="219179" y="131496"/>
                </a:lnTo>
                <a:cubicBezTo>
                  <a:pt x="220210" y="130773"/>
                  <a:pt x="220846" y="130118"/>
                  <a:pt x="221048" y="129539"/>
                </a:cubicBezTo>
                <a:cubicBezTo>
                  <a:pt x="221193" y="129125"/>
                  <a:pt x="221116" y="128721"/>
                  <a:pt x="220846" y="128326"/>
                </a:cubicBezTo>
                <a:cubicBezTo>
                  <a:pt x="220672" y="128085"/>
                  <a:pt x="220470" y="127864"/>
                  <a:pt x="220210" y="127661"/>
                </a:cubicBezTo>
                <a:cubicBezTo>
                  <a:pt x="220104" y="127565"/>
                  <a:pt x="219554" y="127199"/>
                  <a:pt x="218571" y="126582"/>
                </a:cubicBezTo>
                <a:lnTo>
                  <a:pt x="214795" y="124269"/>
                </a:lnTo>
                <a:close/>
                <a:moveTo>
                  <a:pt x="213147" y="123267"/>
                </a:moveTo>
                <a:lnTo>
                  <a:pt x="202827" y="116965"/>
                </a:lnTo>
                <a:lnTo>
                  <a:pt x="205111" y="128894"/>
                </a:lnTo>
                <a:lnTo>
                  <a:pt x="213147" y="123267"/>
                </a:lnTo>
                <a:close/>
                <a:moveTo>
                  <a:pt x="158928" y="139532"/>
                </a:moveTo>
                <a:lnTo>
                  <a:pt x="179288" y="122044"/>
                </a:lnTo>
                <a:lnTo>
                  <a:pt x="179837" y="122679"/>
                </a:lnTo>
                <a:cubicBezTo>
                  <a:pt x="178382" y="124009"/>
                  <a:pt x="177630" y="125050"/>
                  <a:pt x="177563" y="125811"/>
                </a:cubicBezTo>
                <a:cubicBezTo>
                  <a:pt x="177515" y="126563"/>
                  <a:pt x="178064" y="127613"/>
                  <a:pt x="179211" y="128952"/>
                </a:cubicBezTo>
                <a:lnTo>
                  <a:pt x="193414" y="145487"/>
                </a:lnTo>
                <a:cubicBezTo>
                  <a:pt x="194309" y="146528"/>
                  <a:pt x="195013" y="147182"/>
                  <a:pt x="195514" y="147461"/>
                </a:cubicBezTo>
                <a:cubicBezTo>
                  <a:pt x="196025" y="147731"/>
                  <a:pt x="196651" y="147779"/>
                  <a:pt x="197412" y="147577"/>
                </a:cubicBezTo>
                <a:cubicBezTo>
                  <a:pt x="198164" y="147384"/>
                  <a:pt x="199012" y="146883"/>
                  <a:pt x="199937" y="146084"/>
                </a:cubicBezTo>
                <a:lnTo>
                  <a:pt x="206652" y="153898"/>
                </a:lnTo>
                <a:lnTo>
                  <a:pt x="206027" y="154447"/>
                </a:lnTo>
                <a:cubicBezTo>
                  <a:pt x="204051" y="152444"/>
                  <a:pt x="201787" y="151384"/>
                  <a:pt x="199243" y="151258"/>
                </a:cubicBezTo>
                <a:cubicBezTo>
                  <a:pt x="196689" y="151133"/>
                  <a:pt x="194193" y="152126"/>
                  <a:pt x="191737" y="154235"/>
                </a:cubicBezTo>
                <a:lnTo>
                  <a:pt x="185031" y="159997"/>
                </a:lnTo>
                <a:cubicBezTo>
                  <a:pt x="182486" y="162175"/>
                  <a:pt x="180994" y="164546"/>
                  <a:pt x="180521" y="167099"/>
                </a:cubicBezTo>
                <a:cubicBezTo>
                  <a:pt x="180049" y="169662"/>
                  <a:pt x="180685" y="172196"/>
                  <a:pt x="182429" y="174711"/>
                </a:cubicBezTo>
                <a:lnTo>
                  <a:pt x="181793" y="175261"/>
                </a:lnTo>
                <a:lnTo>
                  <a:pt x="175077" y="167446"/>
                </a:lnTo>
                <a:cubicBezTo>
                  <a:pt x="177524" y="164267"/>
                  <a:pt x="177910" y="160392"/>
                  <a:pt x="176224" y="155825"/>
                </a:cubicBezTo>
                <a:cubicBezTo>
                  <a:pt x="174547" y="151258"/>
                  <a:pt x="171213" y="146075"/>
                  <a:pt x="166241" y="140284"/>
                </a:cubicBezTo>
                <a:cubicBezTo>
                  <a:pt x="165037" y="138886"/>
                  <a:pt x="164006" y="138173"/>
                  <a:pt x="163158" y="138154"/>
                </a:cubicBezTo>
                <a:cubicBezTo>
                  <a:pt x="162310" y="138144"/>
                  <a:pt x="161077" y="138809"/>
                  <a:pt x="159477" y="140168"/>
                </a:cubicBezTo>
                <a:lnTo>
                  <a:pt x="158928" y="139532"/>
                </a:lnTo>
                <a:close/>
                <a:moveTo>
                  <a:pt x="171916" y="131158"/>
                </a:moveTo>
                <a:lnTo>
                  <a:pt x="165740" y="136468"/>
                </a:lnTo>
                <a:lnTo>
                  <a:pt x="167552" y="138578"/>
                </a:lnTo>
                <a:cubicBezTo>
                  <a:pt x="170096" y="141536"/>
                  <a:pt x="172379" y="144591"/>
                  <a:pt x="174393" y="147760"/>
                </a:cubicBezTo>
                <a:cubicBezTo>
                  <a:pt x="176416" y="150912"/>
                  <a:pt x="177765" y="153590"/>
                  <a:pt x="178459" y="155787"/>
                </a:cubicBezTo>
                <a:cubicBezTo>
                  <a:pt x="179143" y="157994"/>
                  <a:pt x="179394" y="160142"/>
                  <a:pt x="179191" y="162233"/>
                </a:cubicBezTo>
                <a:lnTo>
                  <a:pt x="187951" y="154708"/>
                </a:lnTo>
                <a:cubicBezTo>
                  <a:pt x="189135" y="153686"/>
                  <a:pt x="189771" y="153002"/>
                  <a:pt x="189839" y="152655"/>
                </a:cubicBezTo>
                <a:cubicBezTo>
                  <a:pt x="189906" y="152309"/>
                  <a:pt x="189559" y="151692"/>
                  <a:pt x="188788" y="150796"/>
                </a:cubicBezTo>
                <a:lnTo>
                  <a:pt x="171916" y="131158"/>
                </a:lnTo>
                <a:close/>
                <a:moveTo>
                  <a:pt x="142548" y="169383"/>
                </a:moveTo>
                <a:lnTo>
                  <a:pt x="135273" y="162503"/>
                </a:lnTo>
                <a:lnTo>
                  <a:pt x="135880" y="161867"/>
                </a:lnTo>
                <a:cubicBezTo>
                  <a:pt x="136834" y="162522"/>
                  <a:pt x="137547" y="162599"/>
                  <a:pt x="138029" y="162089"/>
                </a:cubicBezTo>
                <a:cubicBezTo>
                  <a:pt x="138250" y="161857"/>
                  <a:pt x="138520" y="161337"/>
                  <a:pt x="138838" y="160537"/>
                </a:cubicBezTo>
                <a:cubicBezTo>
                  <a:pt x="139706" y="158427"/>
                  <a:pt x="140794" y="156664"/>
                  <a:pt x="142123" y="155257"/>
                </a:cubicBezTo>
                <a:cubicBezTo>
                  <a:pt x="144407" y="152838"/>
                  <a:pt x="146777" y="151538"/>
                  <a:pt x="149215" y="151345"/>
                </a:cubicBezTo>
                <a:cubicBezTo>
                  <a:pt x="151663" y="151162"/>
                  <a:pt x="153667" y="151808"/>
                  <a:pt x="155228" y="153281"/>
                </a:cubicBezTo>
                <a:cubicBezTo>
                  <a:pt x="155951" y="153966"/>
                  <a:pt x="156539" y="154833"/>
                  <a:pt x="156982" y="155874"/>
                </a:cubicBezTo>
                <a:cubicBezTo>
                  <a:pt x="157416" y="156914"/>
                  <a:pt x="157570" y="158109"/>
                  <a:pt x="157444" y="159477"/>
                </a:cubicBezTo>
                <a:cubicBezTo>
                  <a:pt x="157319" y="160826"/>
                  <a:pt x="156664" y="162590"/>
                  <a:pt x="155488" y="164738"/>
                </a:cubicBezTo>
                <a:cubicBezTo>
                  <a:pt x="158282" y="162628"/>
                  <a:pt x="160749" y="161636"/>
                  <a:pt x="162917" y="161751"/>
                </a:cubicBezTo>
                <a:cubicBezTo>
                  <a:pt x="165075" y="161867"/>
                  <a:pt x="166848" y="162580"/>
                  <a:pt x="168226" y="163891"/>
                </a:cubicBezTo>
                <a:cubicBezTo>
                  <a:pt x="169421" y="165017"/>
                  <a:pt x="170221" y="166424"/>
                  <a:pt x="170606" y="168120"/>
                </a:cubicBezTo>
                <a:cubicBezTo>
                  <a:pt x="170991" y="169817"/>
                  <a:pt x="170837" y="171589"/>
                  <a:pt x="170125" y="173449"/>
                </a:cubicBezTo>
                <a:cubicBezTo>
                  <a:pt x="169441" y="175299"/>
                  <a:pt x="168130" y="177245"/>
                  <a:pt x="166203" y="179278"/>
                </a:cubicBezTo>
                <a:cubicBezTo>
                  <a:pt x="164352" y="181235"/>
                  <a:pt x="162619" y="182535"/>
                  <a:pt x="161000" y="183171"/>
                </a:cubicBezTo>
                <a:cubicBezTo>
                  <a:pt x="159390" y="183807"/>
                  <a:pt x="157541" y="184009"/>
                  <a:pt x="155469" y="183758"/>
                </a:cubicBezTo>
                <a:lnTo>
                  <a:pt x="155450" y="182351"/>
                </a:lnTo>
                <a:cubicBezTo>
                  <a:pt x="158716" y="182390"/>
                  <a:pt x="161183" y="181514"/>
                  <a:pt x="162860" y="179750"/>
                </a:cubicBezTo>
                <a:cubicBezTo>
                  <a:pt x="164238" y="178286"/>
                  <a:pt x="164853" y="176686"/>
                  <a:pt x="164699" y="174952"/>
                </a:cubicBezTo>
                <a:cubicBezTo>
                  <a:pt x="164545" y="173217"/>
                  <a:pt x="163708" y="171627"/>
                  <a:pt x="162185" y="170192"/>
                </a:cubicBezTo>
                <a:cubicBezTo>
                  <a:pt x="161029" y="169094"/>
                  <a:pt x="159756" y="168410"/>
                  <a:pt x="158408" y="168120"/>
                </a:cubicBezTo>
                <a:cubicBezTo>
                  <a:pt x="157059" y="167851"/>
                  <a:pt x="155883" y="167957"/>
                  <a:pt x="154900" y="168458"/>
                </a:cubicBezTo>
                <a:cubicBezTo>
                  <a:pt x="153917" y="168949"/>
                  <a:pt x="152713" y="169913"/>
                  <a:pt x="151278" y="171358"/>
                </a:cubicBezTo>
                <a:lnTo>
                  <a:pt x="149745" y="169903"/>
                </a:lnTo>
                <a:cubicBezTo>
                  <a:pt x="150141" y="169518"/>
                  <a:pt x="150468" y="169181"/>
                  <a:pt x="150719" y="168911"/>
                </a:cubicBezTo>
                <a:cubicBezTo>
                  <a:pt x="152260" y="167282"/>
                  <a:pt x="152896" y="165702"/>
                  <a:pt x="152626" y="164170"/>
                </a:cubicBezTo>
                <a:cubicBezTo>
                  <a:pt x="152376" y="162638"/>
                  <a:pt x="151384" y="161057"/>
                  <a:pt x="149649" y="159419"/>
                </a:cubicBezTo>
                <a:cubicBezTo>
                  <a:pt x="147992" y="157859"/>
                  <a:pt x="146479" y="157088"/>
                  <a:pt x="145101" y="157117"/>
                </a:cubicBezTo>
                <a:cubicBezTo>
                  <a:pt x="143723" y="157136"/>
                  <a:pt x="142586" y="157628"/>
                  <a:pt x="141680" y="158581"/>
                </a:cubicBezTo>
                <a:cubicBezTo>
                  <a:pt x="140447" y="159882"/>
                  <a:pt x="139966" y="161414"/>
                  <a:pt x="140216" y="163197"/>
                </a:cubicBezTo>
                <a:cubicBezTo>
                  <a:pt x="140467" y="164959"/>
                  <a:pt x="141487" y="166781"/>
                  <a:pt x="143251" y="168631"/>
                </a:cubicBezTo>
                <a:lnTo>
                  <a:pt x="142548" y="169383"/>
                </a:lnTo>
                <a:close/>
                <a:moveTo>
                  <a:pt x="119519" y="205988"/>
                </a:moveTo>
                <a:lnTo>
                  <a:pt x="122169" y="202606"/>
                </a:lnTo>
                <a:cubicBezTo>
                  <a:pt x="125021" y="198964"/>
                  <a:pt x="127738" y="196824"/>
                  <a:pt x="130310" y="196179"/>
                </a:cubicBezTo>
                <a:cubicBezTo>
                  <a:pt x="132883" y="195533"/>
                  <a:pt x="135244" y="196053"/>
                  <a:pt x="137383" y="197730"/>
                </a:cubicBezTo>
                <a:cubicBezTo>
                  <a:pt x="138848" y="198877"/>
                  <a:pt x="139773" y="200274"/>
                  <a:pt x="140187" y="201941"/>
                </a:cubicBezTo>
                <a:cubicBezTo>
                  <a:pt x="140582" y="203608"/>
                  <a:pt x="140553" y="205275"/>
                  <a:pt x="140081" y="206941"/>
                </a:cubicBezTo>
                <a:cubicBezTo>
                  <a:pt x="139609" y="208609"/>
                  <a:pt x="138424" y="210652"/>
                  <a:pt x="136525" y="213079"/>
                </a:cubicBezTo>
                <a:lnTo>
                  <a:pt x="125792" y="226791"/>
                </a:lnTo>
                <a:lnTo>
                  <a:pt x="125136" y="226270"/>
                </a:lnTo>
                <a:cubicBezTo>
                  <a:pt x="126351" y="224671"/>
                  <a:pt x="126929" y="223496"/>
                  <a:pt x="126871" y="222735"/>
                </a:cubicBezTo>
                <a:cubicBezTo>
                  <a:pt x="126813" y="221973"/>
                  <a:pt x="126110" y="221058"/>
                  <a:pt x="124751" y="219988"/>
                </a:cubicBezTo>
                <a:lnTo>
                  <a:pt x="107754" y="206681"/>
                </a:lnTo>
                <a:cubicBezTo>
                  <a:pt x="105923" y="205246"/>
                  <a:pt x="104651" y="204552"/>
                  <a:pt x="103948" y="204610"/>
                </a:cubicBezTo>
                <a:cubicBezTo>
                  <a:pt x="103264" y="204658"/>
                  <a:pt x="102271" y="205468"/>
                  <a:pt x="100990" y="207057"/>
                </a:cubicBezTo>
                <a:lnTo>
                  <a:pt x="100334" y="206537"/>
                </a:lnTo>
                <a:lnTo>
                  <a:pt x="110644" y="193366"/>
                </a:lnTo>
                <a:lnTo>
                  <a:pt x="111299" y="193876"/>
                </a:lnTo>
                <a:cubicBezTo>
                  <a:pt x="110366" y="195099"/>
                  <a:pt x="109855" y="195996"/>
                  <a:pt x="109758" y="196555"/>
                </a:cubicBezTo>
                <a:cubicBezTo>
                  <a:pt x="109662" y="197123"/>
                  <a:pt x="109710" y="197624"/>
                  <a:pt x="109893" y="198039"/>
                </a:cubicBezTo>
                <a:cubicBezTo>
                  <a:pt x="110076" y="198453"/>
                  <a:pt x="110798" y="199157"/>
                  <a:pt x="112061" y="200149"/>
                </a:cubicBezTo>
                <a:lnTo>
                  <a:pt x="119519" y="205988"/>
                </a:lnTo>
                <a:close/>
                <a:moveTo>
                  <a:pt x="121186" y="207288"/>
                </a:moveTo>
                <a:lnTo>
                  <a:pt x="128903" y="213339"/>
                </a:lnTo>
                <a:cubicBezTo>
                  <a:pt x="130127" y="214284"/>
                  <a:pt x="131120" y="214795"/>
                  <a:pt x="131881" y="214843"/>
                </a:cubicBezTo>
                <a:cubicBezTo>
                  <a:pt x="132643" y="214891"/>
                  <a:pt x="133385" y="214467"/>
                  <a:pt x="134107" y="213542"/>
                </a:cubicBezTo>
                <a:cubicBezTo>
                  <a:pt x="135253" y="212077"/>
                  <a:pt x="135629" y="210584"/>
                  <a:pt x="135215" y="209052"/>
                </a:cubicBezTo>
                <a:cubicBezTo>
                  <a:pt x="134810" y="207529"/>
                  <a:pt x="133857" y="206181"/>
                  <a:pt x="132373" y="205015"/>
                </a:cubicBezTo>
                <a:cubicBezTo>
                  <a:pt x="130937" y="203897"/>
                  <a:pt x="129462" y="203290"/>
                  <a:pt x="127960" y="203203"/>
                </a:cubicBezTo>
                <a:cubicBezTo>
                  <a:pt x="126457" y="203116"/>
                  <a:pt x="125242" y="203396"/>
                  <a:pt x="124336" y="204042"/>
                </a:cubicBezTo>
                <a:cubicBezTo>
                  <a:pt x="123440" y="204668"/>
                  <a:pt x="122381" y="205757"/>
                  <a:pt x="121186" y="207288"/>
                </a:cubicBezTo>
                <a:close/>
                <a:moveTo>
                  <a:pt x="153715" y="189761"/>
                </a:moveTo>
                <a:lnTo>
                  <a:pt x="154380" y="190282"/>
                </a:lnTo>
                <a:lnTo>
                  <a:pt x="143945" y="203608"/>
                </a:lnTo>
                <a:lnTo>
                  <a:pt x="143280" y="203097"/>
                </a:lnTo>
                <a:lnTo>
                  <a:pt x="143935" y="202259"/>
                </a:lnTo>
                <a:cubicBezTo>
                  <a:pt x="144562" y="201469"/>
                  <a:pt x="144899" y="200755"/>
                  <a:pt x="144947" y="200149"/>
                </a:cubicBezTo>
                <a:cubicBezTo>
                  <a:pt x="144995" y="199542"/>
                  <a:pt x="144880" y="199031"/>
                  <a:pt x="144600" y="198617"/>
                </a:cubicBezTo>
                <a:cubicBezTo>
                  <a:pt x="144321" y="198203"/>
                  <a:pt x="143579" y="197528"/>
                  <a:pt x="142384" y="196593"/>
                </a:cubicBezTo>
                <a:lnTo>
                  <a:pt x="125502" y="183383"/>
                </a:lnTo>
                <a:cubicBezTo>
                  <a:pt x="124298" y="182438"/>
                  <a:pt x="123479" y="181880"/>
                  <a:pt x="123055" y="181707"/>
                </a:cubicBezTo>
                <a:cubicBezTo>
                  <a:pt x="122631" y="181533"/>
                  <a:pt x="122111" y="181553"/>
                  <a:pt x="121475" y="181765"/>
                </a:cubicBezTo>
                <a:cubicBezTo>
                  <a:pt x="120858" y="181967"/>
                  <a:pt x="120242" y="182467"/>
                  <a:pt x="119634" y="183238"/>
                </a:cubicBezTo>
                <a:lnTo>
                  <a:pt x="118989" y="184067"/>
                </a:lnTo>
                <a:lnTo>
                  <a:pt x="118324" y="183556"/>
                </a:lnTo>
                <a:lnTo>
                  <a:pt x="128759" y="170231"/>
                </a:lnTo>
                <a:lnTo>
                  <a:pt x="129424" y="170741"/>
                </a:lnTo>
                <a:lnTo>
                  <a:pt x="128768" y="171570"/>
                </a:lnTo>
                <a:cubicBezTo>
                  <a:pt x="128143" y="172369"/>
                  <a:pt x="127806" y="173083"/>
                  <a:pt x="127758" y="173690"/>
                </a:cubicBezTo>
                <a:cubicBezTo>
                  <a:pt x="127709" y="174297"/>
                  <a:pt x="127825" y="174808"/>
                  <a:pt x="128104" y="175212"/>
                </a:cubicBezTo>
                <a:cubicBezTo>
                  <a:pt x="128384" y="175627"/>
                  <a:pt x="129125" y="176300"/>
                  <a:pt x="130310" y="177235"/>
                </a:cubicBezTo>
                <a:lnTo>
                  <a:pt x="147201" y="190455"/>
                </a:lnTo>
                <a:cubicBezTo>
                  <a:pt x="148396" y="191400"/>
                  <a:pt x="149225" y="191959"/>
                  <a:pt x="149639" y="192132"/>
                </a:cubicBezTo>
                <a:cubicBezTo>
                  <a:pt x="150073" y="192306"/>
                  <a:pt x="150594" y="192286"/>
                  <a:pt x="151230" y="192074"/>
                </a:cubicBezTo>
                <a:cubicBezTo>
                  <a:pt x="151846" y="191862"/>
                  <a:pt x="152462" y="191371"/>
                  <a:pt x="153069" y="190600"/>
                </a:cubicBezTo>
                <a:lnTo>
                  <a:pt x="153715" y="189761"/>
                </a:lnTo>
                <a:close/>
                <a:moveTo>
                  <a:pt x="132402" y="236754"/>
                </a:moveTo>
                <a:lnTo>
                  <a:pt x="131987" y="237476"/>
                </a:lnTo>
                <a:cubicBezTo>
                  <a:pt x="125898" y="235415"/>
                  <a:pt x="121494" y="236763"/>
                  <a:pt x="118777" y="241524"/>
                </a:cubicBezTo>
                <a:lnTo>
                  <a:pt x="104641" y="241138"/>
                </a:lnTo>
                <a:cubicBezTo>
                  <a:pt x="103148" y="241090"/>
                  <a:pt x="102242" y="241119"/>
                  <a:pt x="101915" y="241206"/>
                </a:cubicBezTo>
                <a:cubicBezTo>
                  <a:pt x="101279" y="241399"/>
                  <a:pt x="100662" y="241987"/>
                  <a:pt x="100045" y="242978"/>
                </a:cubicBezTo>
                <a:lnTo>
                  <a:pt x="109633" y="248451"/>
                </a:lnTo>
                <a:cubicBezTo>
                  <a:pt x="111001" y="249232"/>
                  <a:pt x="112099" y="249415"/>
                  <a:pt x="112918" y="249000"/>
                </a:cubicBezTo>
                <a:cubicBezTo>
                  <a:pt x="113516" y="248682"/>
                  <a:pt x="114248" y="247787"/>
                  <a:pt x="115087" y="246313"/>
                </a:cubicBezTo>
                <a:lnTo>
                  <a:pt x="115810" y="246727"/>
                </a:lnTo>
                <a:lnTo>
                  <a:pt x="107426" y="261430"/>
                </a:lnTo>
                <a:lnTo>
                  <a:pt x="106694" y="261016"/>
                </a:lnTo>
                <a:cubicBezTo>
                  <a:pt x="107561" y="259427"/>
                  <a:pt x="107927" y="258261"/>
                  <a:pt x="107802" y="257519"/>
                </a:cubicBezTo>
                <a:cubicBezTo>
                  <a:pt x="107648" y="256680"/>
                  <a:pt x="106809" y="255822"/>
                  <a:pt x="105296" y="254955"/>
                </a:cubicBezTo>
                <a:lnTo>
                  <a:pt x="86373" y="244164"/>
                </a:lnTo>
                <a:cubicBezTo>
                  <a:pt x="84773" y="243248"/>
                  <a:pt x="83627" y="242814"/>
                  <a:pt x="82904" y="242843"/>
                </a:cubicBezTo>
                <a:cubicBezTo>
                  <a:pt x="81960" y="242901"/>
                  <a:pt x="81073" y="243653"/>
                  <a:pt x="80235" y="245118"/>
                </a:cubicBezTo>
                <a:lnTo>
                  <a:pt x="79898" y="245725"/>
                </a:lnTo>
                <a:lnTo>
                  <a:pt x="79165" y="245310"/>
                </a:lnTo>
                <a:lnTo>
                  <a:pt x="87558" y="230606"/>
                </a:lnTo>
                <a:lnTo>
                  <a:pt x="88280" y="231021"/>
                </a:lnTo>
                <a:lnTo>
                  <a:pt x="88001" y="231502"/>
                </a:lnTo>
                <a:cubicBezTo>
                  <a:pt x="87221" y="232871"/>
                  <a:pt x="86960" y="233950"/>
                  <a:pt x="87211" y="234721"/>
                </a:cubicBezTo>
                <a:cubicBezTo>
                  <a:pt x="87462" y="235492"/>
                  <a:pt x="88300" y="236282"/>
                  <a:pt x="89726" y="237101"/>
                </a:cubicBezTo>
                <a:lnTo>
                  <a:pt x="98167" y="241909"/>
                </a:lnTo>
                <a:cubicBezTo>
                  <a:pt x="99130" y="240223"/>
                  <a:pt x="99669" y="239230"/>
                  <a:pt x="99775" y="238941"/>
                </a:cubicBezTo>
                <a:cubicBezTo>
                  <a:pt x="100257" y="237785"/>
                  <a:pt x="100296" y="236715"/>
                  <a:pt x="99901" y="235723"/>
                </a:cubicBezTo>
                <a:cubicBezTo>
                  <a:pt x="99554" y="234866"/>
                  <a:pt x="98619" y="233690"/>
                  <a:pt x="97068" y="232177"/>
                </a:cubicBezTo>
                <a:cubicBezTo>
                  <a:pt x="95526" y="230674"/>
                  <a:pt x="94438" y="229508"/>
                  <a:pt x="93802" y="228689"/>
                </a:cubicBezTo>
                <a:cubicBezTo>
                  <a:pt x="92674" y="227205"/>
                  <a:pt x="92058" y="225769"/>
                  <a:pt x="91932" y="224372"/>
                </a:cubicBezTo>
                <a:cubicBezTo>
                  <a:pt x="91826" y="223149"/>
                  <a:pt x="92154" y="221858"/>
                  <a:pt x="92915" y="220508"/>
                </a:cubicBezTo>
                <a:cubicBezTo>
                  <a:pt x="93619" y="219285"/>
                  <a:pt x="94553" y="218446"/>
                  <a:pt x="95709" y="218004"/>
                </a:cubicBezTo>
                <a:cubicBezTo>
                  <a:pt x="96924" y="217551"/>
                  <a:pt x="98148" y="217666"/>
                  <a:pt x="99371" y="218359"/>
                </a:cubicBezTo>
                <a:cubicBezTo>
                  <a:pt x="100199" y="218841"/>
                  <a:pt x="100729" y="219487"/>
                  <a:pt x="100941" y="220306"/>
                </a:cubicBezTo>
                <a:cubicBezTo>
                  <a:pt x="101153" y="221125"/>
                  <a:pt x="101028" y="221944"/>
                  <a:pt x="100556" y="222773"/>
                </a:cubicBezTo>
                <a:cubicBezTo>
                  <a:pt x="99650" y="224354"/>
                  <a:pt x="98254" y="224671"/>
                  <a:pt x="96345" y="223756"/>
                </a:cubicBezTo>
                <a:cubicBezTo>
                  <a:pt x="95391" y="223294"/>
                  <a:pt x="94746" y="223342"/>
                  <a:pt x="94418" y="223930"/>
                </a:cubicBezTo>
                <a:cubicBezTo>
                  <a:pt x="93773" y="225047"/>
                  <a:pt x="94813" y="226993"/>
                  <a:pt x="97550" y="229740"/>
                </a:cubicBezTo>
                <a:cubicBezTo>
                  <a:pt x="98995" y="231184"/>
                  <a:pt x="99910" y="232167"/>
                  <a:pt x="100315" y="232678"/>
                </a:cubicBezTo>
                <a:cubicBezTo>
                  <a:pt x="101337" y="233912"/>
                  <a:pt x="101973" y="235078"/>
                  <a:pt x="102214" y="236147"/>
                </a:cubicBezTo>
                <a:cubicBezTo>
                  <a:pt x="103409" y="234904"/>
                  <a:pt x="104795" y="234220"/>
                  <a:pt x="106385" y="234104"/>
                </a:cubicBezTo>
                <a:cubicBezTo>
                  <a:pt x="106655" y="234075"/>
                  <a:pt x="108602" y="234085"/>
                  <a:pt x="112225" y="234124"/>
                </a:cubicBezTo>
                <a:lnTo>
                  <a:pt x="119008" y="234191"/>
                </a:lnTo>
                <a:cubicBezTo>
                  <a:pt x="119981" y="234191"/>
                  <a:pt x="120849" y="233989"/>
                  <a:pt x="121591" y="233565"/>
                </a:cubicBezTo>
                <a:cubicBezTo>
                  <a:pt x="122342" y="233150"/>
                  <a:pt x="122958" y="232514"/>
                  <a:pt x="123450" y="231647"/>
                </a:cubicBezTo>
                <a:lnTo>
                  <a:pt x="132402" y="236754"/>
                </a:lnTo>
                <a:close/>
                <a:moveTo>
                  <a:pt x="105894" y="289702"/>
                </a:moveTo>
                <a:lnTo>
                  <a:pt x="105614" y="290481"/>
                </a:lnTo>
                <a:cubicBezTo>
                  <a:pt x="99265" y="289480"/>
                  <a:pt x="95151" y="291561"/>
                  <a:pt x="93291" y="296725"/>
                </a:cubicBezTo>
                <a:lnTo>
                  <a:pt x="79291" y="298749"/>
                </a:lnTo>
                <a:cubicBezTo>
                  <a:pt x="77816" y="298961"/>
                  <a:pt x="76920" y="299144"/>
                  <a:pt x="76612" y="299289"/>
                </a:cubicBezTo>
                <a:cubicBezTo>
                  <a:pt x="76024" y="299587"/>
                  <a:pt x="75513" y="300271"/>
                  <a:pt x="75070" y="301351"/>
                </a:cubicBezTo>
                <a:lnTo>
                  <a:pt x="85457" y="305108"/>
                </a:lnTo>
                <a:cubicBezTo>
                  <a:pt x="86941" y="305648"/>
                  <a:pt x="88049" y="305638"/>
                  <a:pt x="88782" y="305089"/>
                </a:cubicBezTo>
                <a:cubicBezTo>
                  <a:pt x="89321" y="304675"/>
                  <a:pt x="89890" y="303663"/>
                  <a:pt x="90468" y="302073"/>
                </a:cubicBezTo>
                <a:lnTo>
                  <a:pt x="91248" y="302352"/>
                </a:lnTo>
                <a:lnTo>
                  <a:pt x="85496" y="318271"/>
                </a:lnTo>
                <a:lnTo>
                  <a:pt x="84706" y="317991"/>
                </a:lnTo>
                <a:cubicBezTo>
                  <a:pt x="85293" y="316276"/>
                  <a:pt x="85457" y="315061"/>
                  <a:pt x="85197" y="314358"/>
                </a:cubicBezTo>
                <a:cubicBezTo>
                  <a:pt x="84908" y="313549"/>
                  <a:pt x="83935" y="312856"/>
                  <a:pt x="82297" y="312258"/>
                </a:cubicBezTo>
                <a:lnTo>
                  <a:pt x="61812" y="304848"/>
                </a:lnTo>
                <a:cubicBezTo>
                  <a:pt x="60077" y="304222"/>
                  <a:pt x="58863" y="303990"/>
                  <a:pt x="58160" y="304145"/>
                </a:cubicBezTo>
                <a:cubicBezTo>
                  <a:pt x="57235" y="304357"/>
                  <a:pt x="56493" y="305253"/>
                  <a:pt x="55924" y="306833"/>
                </a:cubicBezTo>
                <a:lnTo>
                  <a:pt x="55684" y="307489"/>
                </a:lnTo>
                <a:lnTo>
                  <a:pt x="54903" y="307209"/>
                </a:lnTo>
                <a:lnTo>
                  <a:pt x="60665" y="291291"/>
                </a:lnTo>
                <a:lnTo>
                  <a:pt x="61446" y="291570"/>
                </a:lnTo>
                <a:lnTo>
                  <a:pt x="61253" y="292091"/>
                </a:lnTo>
                <a:cubicBezTo>
                  <a:pt x="60723" y="293584"/>
                  <a:pt x="60636" y="294693"/>
                  <a:pt x="61022" y="295396"/>
                </a:cubicBezTo>
                <a:cubicBezTo>
                  <a:pt x="61397" y="296119"/>
                  <a:pt x="62361" y="296754"/>
                  <a:pt x="63912" y="297313"/>
                </a:cubicBezTo>
                <a:lnTo>
                  <a:pt x="73047" y="300618"/>
                </a:lnTo>
                <a:cubicBezTo>
                  <a:pt x="73702" y="298787"/>
                  <a:pt x="74068" y="297718"/>
                  <a:pt x="74126" y="297419"/>
                </a:cubicBezTo>
                <a:cubicBezTo>
                  <a:pt x="74396" y="296195"/>
                  <a:pt x="74251" y="295136"/>
                  <a:pt x="73692" y="294230"/>
                </a:cubicBezTo>
                <a:cubicBezTo>
                  <a:pt x="73211" y="293440"/>
                  <a:pt x="72083" y="292447"/>
                  <a:pt x="70301" y="291223"/>
                </a:cubicBezTo>
                <a:cubicBezTo>
                  <a:pt x="68528" y="289990"/>
                  <a:pt x="67246" y="289037"/>
                  <a:pt x="66485" y="288333"/>
                </a:cubicBezTo>
                <a:cubicBezTo>
                  <a:pt x="65126" y="287071"/>
                  <a:pt x="64269" y="285760"/>
                  <a:pt x="63912" y="284401"/>
                </a:cubicBezTo>
                <a:cubicBezTo>
                  <a:pt x="63594" y="283207"/>
                  <a:pt x="63700" y="281887"/>
                  <a:pt x="64221" y="280432"/>
                </a:cubicBezTo>
                <a:cubicBezTo>
                  <a:pt x="64702" y="279102"/>
                  <a:pt x="65473" y="278119"/>
                  <a:pt x="66543" y="277484"/>
                </a:cubicBezTo>
                <a:cubicBezTo>
                  <a:pt x="67670" y="276819"/>
                  <a:pt x="68894" y="276732"/>
                  <a:pt x="70214" y="277214"/>
                </a:cubicBezTo>
                <a:cubicBezTo>
                  <a:pt x="71110" y="277542"/>
                  <a:pt x="71736" y="278090"/>
                  <a:pt x="72093" y="278851"/>
                </a:cubicBezTo>
                <a:cubicBezTo>
                  <a:pt x="72440" y="279632"/>
                  <a:pt x="72459" y="280461"/>
                  <a:pt x="72131" y="281357"/>
                </a:cubicBezTo>
                <a:cubicBezTo>
                  <a:pt x="71515" y="283063"/>
                  <a:pt x="70195" y="283622"/>
                  <a:pt x="68152" y="283043"/>
                </a:cubicBezTo>
                <a:cubicBezTo>
                  <a:pt x="67131" y="282745"/>
                  <a:pt x="66514" y="282908"/>
                  <a:pt x="66283" y="283535"/>
                </a:cubicBezTo>
                <a:cubicBezTo>
                  <a:pt x="65839" y="284758"/>
                  <a:pt x="67198" y="286483"/>
                  <a:pt x="70358" y="288738"/>
                </a:cubicBezTo>
                <a:cubicBezTo>
                  <a:pt x="72025" y="289914"/>
                  <a:pt x="73105" y="290722"/>
                  <a:pt x="73586" y="291156"/>
                </a:cubicBezTo>
                <a:cubicBezTo>
                  <a:pt x="74800" y="292197"/>
                  <a:pt x="75629" y="293237"/>
                  <a:pt x="76053" y="294259"/>
                </a:cubicBezTo>
                <a:cubicBezTo>
                  <a:pt x="77007" y="292823"/>
                  <a:pt x="78260" y="291917"/>
                  <a:pt x="79811" y="291522"/>
                </a:cubicBezTo>
                <a:cubicBezTo>
                  <a:pt x="80071" y="291445"/>
                  <a:pt x="81989" y="291127"/>
                  <a:pt x="85563" y="290549"/>
                </a:cubicBezTo>
                <a:lnTo>
                  <a:pt x="92260" y="289461"/>
                </a:lnTo>
                <a:cubicBezTo>
                  <a:pt x="93224" y="289297"/>
                  <a:pt x="94043" y="288940"/>
                  <a:pt x="94707" y="288401"/>
                </a:cubicBezTo>
                <a:cubicBezTo>
                  <a:pt x="95372" y="287871"/>
                  <a:pt x="95873" y="287128"/>
                  <a:pt x="96211" y="286194"/>
                </a:cubicBezTo>
                <a:lnTo>
                  <a:pt x="105894" y="289702"/>
                </a:lnTo>
                <a:close/>
                <a:moveTo>
                  <a:pt x="60501" y="353623"/>
                </a:moveTo>
                <a:lnTo>
                  <a:pt x="61214" y="349394"/>
                </a:lnTo>
                <a:cubicBezTo>
                  <a:pt x="61976" y="344826"/>
                  <a:pt x="63344" y="341646"/>
                  <a:pt x="65290" y="339854"/>
                </a:cubicBezTo>
                <a:cubicBezTo>
                  <a:pt x="67256" y="338061"/>
                  <a:pt x="69568" y="337388"/>
                  <a:pt x="72257" y="337840"/>
                </a:cubicBezTo>
                <a:cubicBezTo>
                  <a:pt x="74087" y="338148"/>
                  <a:pt x="75571" y="338938"/>
                  <a:pt x="76728" y="340210"/>
                </a:cubicBezTo>
                <a:cubicBezTo>
                  <a:pt x="77874" y="341473"/>
                  <a:pt x="78635" y="342957"/>
                  <a:pt x="79030" y="344642"/>
                </a:cubicBezTo>
                <a:cubicBezTo>
                  <a:pt x="79406" y="346339"/>
                  <a:pt x="79339" y="348700"/>
                  <a:pt x="78828" y="351734"/>
                </a:cubicBezTo>
                <a:lnTo>
                  <a:pt x="75947" y="368905"/>
                </a:lnTo>
                <a:lnTo>
                  <a:pt x="75118" y="368770"/>
                </a:lnTo>
                <a:cubicBezTo>
                  <a:pt x="75427" y="366776"/>
                  <a:pt x="75369" y="365465"/>
                  <a:pt x="74955" y="364829"/>
                </a:cubicBezTo>
                <a:cubicBezTo>
                  <a:pt x="74540" y="364183"/>
                  <a:pt x="73490" y="363721"/>
                  <a:pt x="71785" y="363432"/>
                </a:cubicBezTo>
                <a:lnTo>
                  <a:pt x="50500" y="359857"/>
                </a:lnTo>
                <a:cubicBezTo>
                  <a:pt x="48206" y="359472"/>
                  <a:pt x="46751" y="359462"/>
                  <a:pt x="46164" y="359848"/>
                </a:cubicBezTo>
                <a:cubicBezTo>
                  <a:pt x="45576" y="360224"/>
                  <a:pt x="45094" y="361409"/>
                  <a:pt x="44728" y="363413"/>
                </a:cubicBezTo>
                <a:lnTo>
                  <a:pt x="43909" y="363278"/>
                </a:lnTo>
                <a:lnTo>
                  <a:pt x="46674" y="346772"/>
                </a:lnTo>
                <a:lnTo>
                  <a:pt x="47503" y="346917"/>
                </a:lnTo>
                <a:cubicBezTo>
                  <a:pt x="47262" y="348430"/>
                  <a:pt x="47233" y="349471"/>
                  <a:pt x="47416" y="350000"/>
                </a:cubicBezTo>
                <a:cubicBezTo>
                  <a:pt x="47609" y="350549"/>
                  <a:pt x="47888" y="350954"/>
                  <a:pt x="48245" y="351233"/>
                </a:cubicBezTo>
                <a:cubicBezTo>
                  <a:pt x="48611" y="351522"/>
                  <a:pt x="49584" y="351792"/>
                  <a:pt x="51164" y="352052"/>
                </a:cubicBezTo>
                <a:lnTo>
                  <a:pt x="60501" y="353623"/>
                </a:lnTo>
                <a:close/>
                <a:moveTo>
                  <a:pt x="62583" y="353980"/>
                </a:moveTo>
                <a:lnTo>
                  <a:pt x="72257" y="355599"/>
                </a:lnTo>
                <a:cubicBezTo>
                  <a:pt x="73779" y="355858"/>
                  <a:pt x="74897" y="355829"/>
                  <a:pt x="75591" y="355502"/>
                </a:cubicBezTo>
                <a:cubicBezTo>
                  <a:pt x="76284" y="355184"/>
                  <a:pt x="76728" y="354452"/>
                  <a:pt x="76920" y="353296"/>
                </a:cubicBezTo>
                <a:cubicBezTo>
                  <a:pt x="77229" y="351465"/>
                  <a:pt x="76843" y="349971"/>
                  <a:pt x="75754" y="348825"/>
                </a:cubicBezTo>
                <a:cubicBezTo>
                  <a:pt x="74666" y="347678"/>
                  <a:pt x="73191" y="346955"/>
                  <a:pt x="71332" y="346637"/>
                </a:cubicBezTo>
                <a:cubicBezTo>
                  <a:pt x="69530" y="346339"/>
                  <a:pt x="67950" y="346512"/>
                  <a:pt x="66591" y="347148"/>
                </a:cubicBezTo>
                <a:cubicBezTo>
                  <a:pt x="65223" y="347794"/>
                  <a:pt x="64298" y="348613"/>
                  <a:pt x="63806" y="349614"/>
                </a:cubicBezTo>
                <a:cubicBezTo>
                  <a:pt x="63315" y="350597"/>
                  <a:pt x="62901" y="352052"/>
                  <a:pt x="62583" y="353980"/>
                </a:cubicBezTo>
                <a:close/>
                <a:moveTo>
                  <a:pt x="82807" y="323040"/>
                </a:moveTo>
                <a:lnTo>
                  <a:pt x="83627" y="323185"/>
                </a:lnTo>
                <a:lnTo>
                  <a:pt x="80823" y="339873"/>
                </a:lnTo>
                <a:lnTo>
                  <a:pt x="80004" y="339738"/>
                </a:lnTo>
                <a:lnTo>
                  <a:pt x="80177" y="338697"/>
                </a:lnTo>
                <a:cubicBezTo>
                  <a:pt x="80341" y="337695"/>
                  <a:pt x="80302" y="336906"/>
                  <a:pt x="80052" y="336356"/>
                </a:cubicBezTo>
                <a:cubicBezTo>
                  <a:pt x="79811" y="335798"/>
                  <a:pt x="79464" y="335402"/>
                  <a:pt x="79011" y="335181"/>
                </a:cubicBezTo>
                <a:cubicBezTo>
                  <a:pt x="78577" y="334949"/>
                  <a:pt x="77604" y="334709"/>
                  <a:pt x="76111" y="334458"/>
                </a:cubicBezTo>
                <a:lnTo>
                  <a:pt x="54961" y="330903"/>
                </a:lnTo>
                <a:cubicBezTo>
                  <a:pt x="53458" y="330652"/>
                  <a:pt x="52475" y="330556"/>
                  <a:pt x="52012" y="330604"/>
                </a:cubicBezTo>
                <a:cubicBezTo>
                  <a:pt x="51560" y="330652"/>
                  <a:pt x="51107" y="330922"/>
                  <a:pt x="50654" y="331404"/>
                </a:cubicBezTo>
                <a:cubicBezTo>
                  <a:pt x="50211" y="331886"/>
                  <a:pt x="49902" y="332617"/>
                  <a:pt x="49738" y="333581"/>
                </a:cubicBezTo>
                <a:lnTo>
                  <a:pt x="49565" y="334622"/>
                </a:lnTo>
                <a:lnTo>
                  <a:pt x="48746" y="334487"/>
                </a:lnTo>
                <a:lnTo>
                  <a:pt x="51550" y="317789"/>
                </a:lnTo>
                <a:lnTo>
                  <a:pt x="52369" y="317933"/>
                </a:lnTo>
                <a:lnTo>
                  <a:pt x="52196" y="318974"/>
                </a:lnTo>
                <a:cubicBezTo>
                  <a:pt x="52022" y="319966"/>
                  <a:pt x="52070" y="320756"/>
                  <a:pt x="52311" y="321315"/>
                </a:cubicBezTo>
                <a:cubicBezTo>
                  <a:pt x="52562" y="321864"/>
                  <a:pt x="52909" y="322269"/>
                  <a:pt x="53352" y="322491"/>
                </a:cubicBezTo>
                <a:cubicBezTo>
                  <a:pt x="53795" y="322722"/>
                  <a:pt x="54768" y="322963"/>
                  <a:pt x="56262" y="323213"/>
                </a:cubicBezTo>
                <a:lnTo>
                  <a:pt x="77402" y="326759"/>
                </a:lnTo>
                <a:cubicBezTo>
                  <a:pt x="78905" y="327019"/>
                  <a:pt x="79898" y="327116"/>
                  <a:pt x="80351" y="327067"/>
                </a:cubicBezTo>
                <a:cubicBezTo>
                  <a:pt x="80813" y="327010"/>
                  <a:pt x="81266" y="326749"/>
                  <a:pt x="81719" y="326258"/>
                </a:cubicBezTo>
                <a:cubicBezTo>
                  <a:pt x="82162" y="325776"/>
                  <a:pt x="82461" y="325054"/>
                  <a:pt x="82624" y="324081"/>
                </a:cubicBezTo>
                <a:lnTo>
                  <a:pt x="82807" y="323040"/>
                </a:lnTo>
                <a:close/>
                <a:moveTo>
                  <a:pt x="42984" y="372711"/>
                </a:moveTo>
                <a:lnTo>
                  <a:pt x="51733" y="373376"/>
                </a:lnTo>
                <a:lnTo>
                  <a:pt x="51675" y="374204"/>
                </a:lnTo>
                <a:cubicBezTo>
                  <a:pt x="49613" y="374561"/>
                  <a:pt x="48120" y="375014"/>
                  <a:pt x="47195" y="375563"/>
                </a:cubicBezTo>
                <a:cubicBezTo>
                  <a:pt x="46260" y="376122"/>
                  <a:pt x="45489" y="376922"/>
                  <a:pt x="44882" y="377972"/>
                </a:cubicBezTo>
                <a:cubicBezTo>
                  <a:pt x="44555" y="378550"/>
                  <a:pt x="44323" y="379600"/>
                  <a:pt x="44208" y="381113"/>
                </a:cubicBezTo>
                <a:lnTo>
                  <a:pt x="44025" y="383561"/>
                </a:lnTo>
                <a:lnTo>
                  <a:pt x="69077" y="385459"/>
                </a:lnTo>
                <a:cubicBezTo>
                  <a:pt x="70744" y="385584"/>
                  <a:pt x="71794" y="385574"/>
                  <a:pt x="72228" y="385429"/>
                </a:cubicBezTo>
                <a:cubicBezTo>
                  <a:pt x="72661" y="385286"/>
                  <a:pt x="73056" y="384948"/>
                  <a:pt x="73403" y="384447"/>
                </a:cubicBezTo>
                <a:cubicBezTo>
                  <a:pt x="73760" y="383946"/>
                  <a:pt x="73972" y="383243"/>
                  <a:pt x="74039" y="382327"/>
                </a:cubicBezTo>
                <a:lnTo>
                  <a:pt x="74116" y="381267"/>
                </a:lnTo>
                <a:lnTo>
                  <a:pt x="74945" y="381335"/>
                </a:lnTo>
                <a:lnTo>
                  <a:pt x="73673" y="398206"/>
                </a:lnTo>
                <a:lnTo>
                  <a:pt x="72835" y="398148"/>
                </a:lnTo>
                <a:lnTo>
                  <a:pt x="72922" y="397080"/>
                </a:lnTo>
                <a:cubicBezTo>
                  <a:pt x="72989" y="396145"/>
                  <a:pt x="72873" y="395383"/>
                  <a:pt x="72584" y="394786"/>
                </a:cubicBezTo>
                <a:cubicBezTo>
                  <a:pt x="72382" y="394362"/>
                  <a:pt x="72025" y="394005"/>
                  <a:pt x="71495" y="393726"/>
                </a:cubicBezTo>
                <a:cubicBezTo>
                  <a:pt x="71129" y="393533"/>
                  <a:pt x="70127" y="393360"/>
                  <a:pt x="68489" y="393244"/>
                </a:cubicBezTo>
                <a:lnTo>
                  <a:pt x="43437" y="391347"/>
                </a:lnTo>
                <a:lnTo>
                  <a:pt x="43263" y="393687"/>
                </a:lnTo>
                <a:cubicBezTo>
                  <a:pt x="43090" y="395856"/>
                  <a:pt x="43437" y="397464"/>
                  <a:pt x="44285" y="398524"/>
                </a:cubicBezTo>
                <a:cubicBezTo>
                  <a:pt x="45470" y="399999"/>
                  <a:pt x="47243" y="401001"/>
                  <a:pt x="49604" y="401550"/>
                </a:cubicBezTo>
                <a:lnTo>
                  <a:pt x="49526" y="402485"/>
                </a:lnTo>
                <a:lnTo>
                  <a:pt x="40777" y="401820"/>
                </a:lnTo>
                <a:lnTo>
                  <a:pt x="42984" y="372711"/>
                </a:lnTo>
                <a:close/>
                <a:moveTo>
                  <a:pt x="41269" y="411397"/>
                </a:moveTo>
                <a:lnTo>
                  <a:pt x="50047" y="411262"/>
                </a:lnTo>
                <a:lnTo>
                  <a:pt x="50066" y="412101"/>
                </a:lnTo>
                <a:cubicBezTo>
                  <a:pt x="48043" y="412641"/>
                  <a:pt x="46597" y="413228"/>
                  <a:pt x="45721" y="413864"/>
                </a:cubicBezTo>
                <a:cubicBezTo>
                  <a:pt x="44844" y="414501"/>
                  <a:pt x="44150" y="415367"/>
                  <a:pt x="43649" y="416466"/>
                </a:cubicBezTo>
                <a:cubicBezTo>
                  <a:pt x="43369" y="417073"/>
                  <a:pt x="43235" y="418142"/>
                  <a:pt x="43263" y="419665"/>
                </a:cubicBezTo>
                <a:lnTo>
                  <a:pt x="43302" y="422112"/>
                </a:lnTo>
                <a:lnTo>
                  <a:pt x="68412" y="421726"/>
                </a:lnTo>
                <a:cubicBezTo>
                  <a:pt x="70089" y="421697"/>
                  <a:pt x="71139" y="421591"/>
                  <a:pt x="71553" y="421408"/>
                </a:cubicBezTo>
                <a:cubicBezTo>
                  <a:pt x="71968" y="421225"/>
                  <a:pt x="72324" y="420860"/>
                  <a:pt x="72632" y="420330"/>
                </a:cubicBezTo>
                <a:cubicBezTo>
                  <a:pt x="72941" y="419790"/>
                  <a:pt x="73085" y="419068"/>
                  <a:pt x="73076" y="418152"/>
                </a:cubicBezTo>
                <a:lnTo>
                  <a:pt x="73056" y="417092"/>
                </a:lnTo>
                <a:lnTo>
                  <a:pt x="73885" y="417082"/>
                </a:lnTo>
                <a:lnTo>
                  <a:pt x="74155" y="434002"/>
                </a:lnTo>
                <a:lnTo>
                  <a:pt x="73317" y="434012"/>
                </a:lnTo>
                <a:lnTo>
                  <a:pt x="73297" y="432943"/>
                </a:lnTo>
                <a:cubicBezTo>
                  <a:pt x="73288" y="432018"/>
                  <a:pt x="73105" y="431266"/>
                  <a:pt x="72758" y="430698"/>
                </a:cubicBezTo>
                <a:cubicBezTo>
                  <a:pt x="72526" y="430293"/>
                  <a:pt x="72131" y="429975"/>
                  <a:pt x="71582" y="429743"/>
                </a:cubicBezTo>
                <a:cubicBezTo>
                  <a:pt x="71197" y="429580"/>
                  <a:pt x="70175" y="429503"/>
                  <a:pt x="68537" y="429531"/>
                </a:cubicBezTo>
                <a:lnTo>
                  <a:pt x="43418" y="429917"/>
                </a:lnTo>
                <a:lnTo>
                  <a:pt x="43456" y="432268"/>
                </a:lnTo>
                <a:cubicBezTo>
                  <a:pt x="43485" y="434445"/>
                  <a:pt x="43976" y="436016"/>
                  <a:pt x="44921" y="436990"/>
                </a:cubicBezTo>
                <a:cubicBezTo>
                  <a:pt x="46231" y="438348"/>
                  <a:pt x="48081" y="439187"/>
                  <a:pt x="50490" y="439523"/>
                </a:cubicBezTo>
                <a:lnTo>
                  <a:pt x="50500" y="440448"/>
                </a:lnTo>
                <a:lnTo>
                  <a:pt x="41722" y="440593"/>
                </a:lnTo>
                <a:lnTo>
                  <a:pt x="41269" y="411397"/>
                </a:lnTo>
                <a:close/>
                <a:moveTo>
                  <a:pt x="44362" y="452155"/>
                </a:moveTo>
                <a:cubicBezTo>
                  <a:pt x="44651" y="453890"/>
                  <a:pt x="45123" y="454960"/>
                  <a:pt x="45759" y="455365"/>
                </a:cubicBezTo>
                <a:cubicBezTo>
                  <a:pt x="46405" y="455779"/>
                  <a:pt x="47493" y="455856"/>
                  <a:pt x="49016" y="455605"/>
                </a:cubicBezTo>
                <a:lnTo>
                  <a:pt x="71322" y="451857"/>
                </a:lnTo>
                <a:cubicBezTo>
                  <a:pt x="73037" y="451568"/>
                  <a:pt x="74116" y="451125"/>
                  <a:pt x="74540" y="450537"/>
                </a:cubicBezTo>
                <a:cubicBezTo>
                  <a:pt x="74964" y="449949"/>
                  <a:pt x="75051" y="448754"/>
                  <a:pt x="74772" y="446943"/>
                </a:cubicBezTo>
                <a:lnTo>
                  <a:pt x="75600" y="446808"/>
                </a:lnTo>
                <a:lnTo>
                  <a:pt x="78308" y="462919"/>
                </a:lnTo>
                <a:lnTo>
                  <a:pt x="77479" y="463054"/>
                </a:lnTo>
                <a:cubicBezTo>
                  <a:pt x="77267" y="461772"/>
                  <a:pt x="77007" y="460876"/>
                  <a:pt x="76708" y="460394"/>
                </a:cubicBezTo>
                <a:cubicBezTo>
                  <a:pt x="76400" y="459903"/>
                  <a:pt x="75976" y="459585"/>
                  <a:pt x="75446" y="459430"/>
                </a:cubicBezTo>
                <a:cubicBezTo>
                  <a:pt x="74916" y="459286"/>
                  <a:pt x="74020" y="459305"/>
                  <a:pt x="72758" y="459517"/>
                </a:cubicBezTo>
                <a:lnTo>
                  <a:pt x="47599" y="463747"/>
                </a:lnTo>
                <a:lnTo>
                  <a:pt x="48891" y="471446"/>
                </a:lnTo>
                <a:lnTo>
                  <a:pt x="58468" y="469837"/>
                </a:lnTo>
                <a:cubicBezTo>
                  <a:pt x="62477" y="469162"/>
                  <a:pt x="65550" y="468739"/>
                  <a:pt x="67680" y="468594"/>
                </a:cubicBezTo>
                <a:cubicBezTo>
                  <a:pt x="69809" y="468430"/>
                  <a:pt x="71900" y="468642"/>
                  <a:pt x="73933" y="469220"/>
                </a:cubicBezTo>
                <a:cubicBezTo>
                  <a:pt x="75966" y="469798"/>
                  <a:pt x="77585" y="470704"/>
                  <a:pt x="78761" y="471947"/>
                </a:cubicBezTo>
                <a:cubicBezTo>
                  <a:pt x="79936" y="473190"/>
                  <a:pt x="80678" y="474655"/>
                  <a:pt x="80967" y="476369"/>
                </a:cubicBezTo>
                <a:cubicBezTo>
                  <a:pt x="81218" y="477911"/>
                  <a:pt x="81025" y="479184"/>
                  <a:pt x="80351" y="480166"/>
                </a:cubicBezTo>
                <a:cubicBezTo>
                  <a:pt x="79676" y="481149"/>
                  <a:pt x="78741" y="481746"/>
                  <a:pt x="77547" y="481948"/>
                </a:cubicBezTo>
                <a:cubicBezTo>
                  <a:pt x="76544" y="482122"/>
                  <a:pt x="75687" y="481997"/>
                  <a:pt x="74964" y="481582"/>
                </a:cubicBezTo>
                <a:cubicBezTo>
                  <a:pt x="74242" y="481169"/>
                  <a:pt x="73789" y="480465"/>
                  <a:pt x="73625" y="479482"/>
                </a:cubicBezTo>
                <a:cubicBezTo>
                  <a:pt x="73326" y="477670"/>
                  <a:pt x="74280" y="476475"/>
                  <a:pt x="76496" y="475907"/>
                </a:cubicBezTo>
                <a:cubicBezTo>
                  <a:pt x="77498" y="475656"/>
                  <a:pt x="77932" y="475174"/>
                  <a:pt x="77807" y="474472"/>
                </a:cubicBezTo>
                <a:cubicBezTo>
                  <a:pt x="77643" y="473479"/>
                  <a:pt x="76795" y="472545"/>
                  <a:pt x="75282" y="471648"/>
                </a:cubicBezTo>
                <a:cubicBezTo>
                  <a:pt x="73760" y="470742"/>
                  <a:pt x="71794" y="470309"/>
                  <a:pt x="69405" y="470338"/>
                </a:cubicBezTo>
                <a:cubicBezTo>
                  <a:pt x="67005" y="470376"/>
                  <a:pt x="63594" y="470762"/>
                  <a:pt x="59162" y="471504"/>
                </a:cubicBezTo>
                <a:lnTo>
                  <a:pt x="53101" y="472525"/>
                </a:lnTo>
                <a:cubicBezTo>
                  <a:pt x="51367" y="472814"/>
                  <a:pt x="50230" y="473113"/>
                  <a:pt x="49690" y="473431"/>
                </a:cubicBezTo>
                <a:cubicBezTo>
                  <a:pt x="49141" y="473740"/>
                  <a:pt x="48785" y="474221"/>
                  <a:pt x="48630" y="474867"/>
                </a:cubicBezTo>
                <a:cubicBezTo>
                  <a:pt x="48467" y="475521"/>
                  <a:pt x="48505" y="476620"/>
                  <a:pt x="48727" y="478181"/>
                </a:cubicBezTo>
                <a:lnTo>
                  <a:pt x="47908" y="478326"/>
                </a:lnTo>
                <a:lnTo>
                  <a:pt x="43533" y="452290"/>
                </a:lnTo>
                <a:lnTo>
                  <a:pt x="44362" y="452155"/>
                </a:lnTo>
                <a:close/>
                <a:moveTo>
                  <a:pt x="51531" y="494205"/>
                </a:moveTo>
                <a:cubicBezTo>
                  <a:pt x="51974" y="495197"/>
                  <a:pt x="52504" y="495891"/>
                  <a:pt x="53130" y="496315"/>
                </a:cubicBezTo>
                <a:cubicBezTo>
                  <a:pt x="53853" y="496807"/>
                  <a:pt x="55963" y="497501"/>
                  <a:pt x="59470" y="498407"/>
                </a:cubicBezTo>
                <a:lnTo>
                  <a:pt x="72796" y="501894"/>
                </a:lnTo>
                <a:lnTo>
                  <a:pt x="74377" y="501441"/>
                </a:lnTo>
                <a:lnTo>
                  <a:pt x="72247" y="494089"/>
                </a:lnTo>
                <a:lnTo>
                  <a:pt x="73991" y="493578"/>
                </a:lnTo>
                <a:lnTo>
                  <a:pt x="76121" y="500930"/>
                </a:lnTo>
                <a:lnTo>
                  <a:pt x="80360" y="499697"/>
                </a:lnTo>
                <a:cubicBezTo>
                  <a:pt x="81642" y="499331"/>
                  <a:pt x="82403" y="499080"/>
                  <a:pt x="82634" y="498974"/>
                </a:cubicBezTo>
                <a:cubicBezTo>
                  <a:pt x="83386" y="498599"/>
                  <a:pt x="83858" y="498031"/>
                  <a:pt x="84050" y="497260"/>
                </a:cubicBezTo>
                <a:cubicBezTo>
                  <a:pt x="84214" y="496682"/>
                  <a:pt x="84185" y="495978"/>
                  <a:pt x="83944" y="495140"/>
                </a:cubicBezTo>
                <a:lnTo>
                  <a:pt x="83434" y="493395"/>
                </a:lnTo>
                <a:lnTo>
                  <a:pt x="84234" y="493155"/>
                </a:lnTo>
                <a:lnTo>
                  <a:pt x="89311" y="510644"/>
                </a:lnTo>
                <a:lnTo>
                  <a:pt x="88512" y="510875"/>
                </a:lnTo>
                <a:lnTo>
                  <a:pt x="88040" y="509246"/>
                </a:lnTo>
                <a:cubicBezTo>
                  <a:pt x="87779" y="508360"/>
                  <a:pt x="87404" y="507685"/>
                  <a:pt x="86922" y="507213"/>
                </a:cubicBezTo>
                <a:cubicBezTo>
                  <a:pt x="86565" y="506876"/>
                  <a:pt x="86113" y="506683"/>
                  <a:pt x="85534" y="506596"/>
                </a:cubicBezTo>
                <a:cubicBezTo>
                  <a:pt x="85101" y="506538"/>
                  <a:pt x="84099" y="506741"/>
                  <a:pt x="82538" y="507194"/>
                </a:cubicBezTo>
                <a:lnTo>
                  <a:pt x="78298" y="508427"/>
                </a:lnTo>
                <a:lnTo>
                  <a:pt x="80428" y="515770"/>
                </a:lnTo>
                <a:lnTo>
                  <a:pt x="78684" y="516280"/>
                </a:lnTo>
                <a:lnTo>
                  <a:pt x="76554" y="508928"/>
                </a:lnTo>
                <a:lnTo>
                  <a:pt x="76265" y="509015"/>
                </a:lnTo>
                <a:lnTo>
                  <a:pt x="64972" y="520260"/>
                </a:lnTo>
                <a:cubicBezTo>
                  <a:pt x="63219" y="522004"/>
                  <a:pt x="62226" y="523044"/>
                  <a:pt x="61995" y="523381"/>
                </a:cubicBezTo>
                <a:cubicBezTo>
                  <a:pt x="61051" y="524663"/>
                  <a:pt x="60781" y="525973"/>
                  <a:pt x="61147" y="527323"/>
                </a:cubicBezTo>
                <a:lnTo>
                  <a:pt x="60347" y="527554"/>
                </a:lnTo>
                <a:lnTo>
                  <a:pt x="56002" y="512589"/>
                </a:lnTo>
                <a:lnTo>
                  <a:pt x="56801" y="512358"/>
                </a:lnTo>
                <a:lnTo>
                  <a:pt x="57004" y="513023"/>
                </a:lnTo>
                <a:cubicBezTo>
                  <a:pt x="57476" y="514652"/>
                  <a:pt x="58121" y="515346"/>
                  <a:pt x="58950" y="515105"/>
                </a:cubicBezTo>
                <a:cubicBezTo>
                  <a:pt x="59480" y="514950"/>
                  <a:pt x="60713" y="513929"/>
                  <a:pt x="62640" y="512030"/>
                </a:cubicBezTo>
                <a:lnTo>
                  <a:pt x="71293" y="503378"/>
                </a:lnTo>
                <a:lnTo>
                  <a:pt x="60289" y="500468"/>
                </a:lnTo>
                <a:cubicBezTo>
                  <a:pt x="57505" y="499774"/>
                  <a:pt x="55751" y="499523"/>
                  <a:pt x="55038" y="499736"/>
                </a:cubicBezTo>
                <a:cubicBezTo>
                  <a:pt x="53988" y="500034"/>
                  <a:pt x="53747" y="501355"/>
                  <a:pt x="54296" y="503716"/>
                </a:cubicBezTo>
                <a:lnTo>
                  <a:pt x="53496" y="503947"/>
                </a:lnTo>
                <a:lnTo>
                  <a:pt x="50731" y="494446"/>
                </a:lnTo>
                <a:lnTo>
                  <a:pt x="51531" y="494205"/>
                </a:lnTo>
                <a:close/>
                <a:moveTo>
                  <a:pt x="109036" y="539174"/>
                </a:moveTo>
                <a:lnTo>
                  <a:pt x="109421" y="539907"/>
                </a:lnTo>
                <a:cubicBezTo>
                  <a:pt x="104430" y="543953"/>
                  <a:pt x="103216" y="548395"/>
                  <a:pt x="105798" y="553241"/>
                </a:cubicBezTo>
                <a:lnTo>
                  <a:pt x="97926" y="564987"/>
                </a:lnTo>
                <a:cubicBezTo>
                  <a:pt x="97097" y="566221"/>
                  <a:pt x="96635" y="567011"/>
                  <a:pt x="96529" y="567329"/>
                </a:cubicBezTo>
                <a:cubicBezTo>
                  <a:pt x="96355" y="567975"/>
                  <a:pt x="96529" y="568803"/>
                  <a:pt x="97030" y="569863"/>
                </a:cubicBezTo>
                <a:lnTo>
                  <a:pt x="106771" y="564669"/>
                </a:lnTo>
                <a:cubicBezTo>
                  <a:pt x="108168" y="563928"/>
                  <a:pt x="108910" y="563099"/>
                  <a:pt x="108987" y="562184"/>
                </a:cubicBezTo>
                <a:cubicBezTo>
                  <a:pt x="109045" y="561509"/>
                  <a:pt x="108679" y="560420"/>
                  <a:pt x="107879" y="558917"/>
                </a:cubicBezTo>
                <a:lnTo>
                  <a:pt x="108612" y="558523"/>
                </a:lnTo>
                <a:lnTo>
                  <a:pt x="116570" y="573457"/>
                </a:lnTo>
                <a:lnTo>
                  <a:pt x="115838" y="573852"/>
                </a:lnTo>
                <a:cubicBezTo>
                  <a:pt x="114961" y="572272"/>
                  <a:pt x="114162" y="571347"/>
                  <a:pt x="113468" y="571057"/>
                </a:cubicBezTo>
                <a:cubicBezTo>
                  <a:pt x="112677" y="570739"/>
                  <a:pt x="111502" y="570991"/>
                  <a:pt x="109970" y="571809"/>
                </a:cubicBezTo>
                <a:lnTo>
                  <a:pt x="90738" y="582052"/>
                </a:lnTo>
                <a:cubicBezTo>
                  <a:pt x="89119" y="582919"/>
                  <a:pt x="88126" y="583661"/>
                  <a:pt x="87770" y="584287"/>
                </a:cubicBezTo>
                <a:cubicBezTo>
                  <a:pt x="87307" y="585116"/>
                  <a:pt x="87481" y="586263"/>
                  <a:pt x="88271" y="587757"/>
                </a:cubicBezTo>
                <a:lnTo>
                  <a:pt x="88599" y="588363"/>
                </a:lnTo>
                <a:lnTo>
                  <a:pt x="87866" y="588758"/>
                </a:lnTo>
                <a:lnTo>
                  <a:pt x="79907" y="573814"/>
                </a:lnTo>
                <a:lnTo>
                  <a:pt x="80640" y="573428"/>
                </a:lnTo>
                <a:lnTo>
                  <a:pt x="80900" y="573920"/>
                </a:lnTo>
                <a:cubicBezTo>
                  <a:pt x="81642" y="575307"/>
                  <a:pt x="82412" y="576117"/>
                  <a:pt x="83193" y="576309"/>
                </a:cubicBezTo>
                <a:cubicBezTo>
                  <a:pt x="83983" y="576512"/>
                  <a:pt x="85101" y="576223"/>
                  <a:pt x="86556" y="575442"/>
                </a:cubicBezTo>
                <a:lnTo>
                  <a:pt x="95122" y="570874"/>
                </a:lnTo>
                <a:cubicBezTo>
                  <a:pt x="94206" y="569160"/>
                  <a:pt x="93657" y="568177"/>
                  <a:pt x="93474" y="567936"/>
                </a:cubicBezTo>
                <a:cubicBezTo>
                  <a:pt x="92751" y="566905"/>
                  <a:pt x="91865" y="566307"/>
                  <a:pt x="90815" y="566115"/>
                </a:cubicBezTo>
                <a:cubicBezTo>
                  <a:pt x="89909" y="565941"/>
                  <a:pt x="88415" y="566115"/>
                  <a:pt x="86315" y="566616"/>
                </a:cubicBezTo>
                <a:cubicBezTo>
                  <a:pt x="84214" y="567107"/>
                  <a:pt x="82644" y="567416"/>
                  <a:pt x="81613" y="567512"/>
                </a:cubicBezTo>
                <a:cubicBezTo>
                  <a:pt x="79763" y="567676"/>
                  <a:pt x="78221" y="567435"/>
                  <a:pt x="76968" y="566789"/>
                </a:cubicBezTo>
                <a:cubicBezTo>
                  <a:pt x="75870" y="566230"/>
                  <a:pt x="74955" y="565257"/>
                  <a:pt x="74232" y="563899"/>
                </a:cubicBezTo>
                <a:cubicBezTo>
                  <a:pt x="73567" y="562646"/>
                  <a:pt x="73355" y="561413"/>
                  <a:pt x="73596" y="560208"/>
                </a:cubicBezTo>
                <a:cubicBezTo>
                  <a:pt x="73856" y="558926"/>
                  <a:pt x="74608" y="557954"/>
                  <a:pt x="75851" y="557299"/>
                </a:cubicBezTo>
                <a:cubicBezTo>
                  <a:pt x="76699" y="556846"/>
                  <a:pt x="77527" y="556749"/>
                  <a:pt x="78327" y="557010"/>
                </a:cubicBezTo>
                <a:cubicBezTo>
                  <a:pt x="79146" y="557260"/>
                  <a:pt x="79763" y="557809"/>
                  <a:pt x="80216" y="558648"/>
                </a:cubicBezTo>
                <a:cubicBezTo>
                  <a:pt x="81073" y="560256"/>
                  <a:pt x="80601" y="561605"/>
                  <a:pt x="78799" y="562733"/>
                </a:cubicBezTo>
                <a:cubicBezTo>
                  <a:pt x="77893" y="563292"/>
                  <a:pt x="77604" y="563860"/>
                  <a:pt x="77913" y="564448"/>
                </a:cubicBezTo>
                <a:cubicBezTo>
                  <a:pt x="78520" y="565594"/>
                  <a:pt x="80717" y="565748"/>
                  <a:pt x="84503" y="564910"/>
                </a:cubicBezTo>
                <a:cubicBezTo>
                  <a:pt x="86498" y="564458"/>
                  <a:pt x="87818" y="564198"/>
                  <a:pt x="88464" y="564130"/>
                </a:cubicBezTo>
                <a:cubicBezTo>
                  <a:pt x="90053" y="563938"/>
                  <a:pt x="91373" y="564015"/>
                  <a:pt x="92414" y="564380"/>
                </a:cubicBezTo>
                <a:cubicBezTo>
                  <a:pt x="91990" y="562704"/>
                  <a:pt x="92164" y="561172"/>
                  <a:pt x="92906" y="559765"/>
                </a:cubicBezTo>
                <a:cubicBezTo>
                  <a:pt x="93031" y="559514"/>
                  <a:pt x="94071" y="557877"/>
                  <a:pt x="96037" y="554832"/>
                </a:cubicBezTo>
                <a:lnTo>
                  <a:pt x="99718" y="549127"/>
                </a:lnTo>
                <a:cubicBezTo>
                  <a:pt x="100238" y="548308"/>
                  <a:pt x="100527" y="547470"/>
                  <a:pt x="100566" y="546613"/>
                </a:cubicBezTo>
                <a:cubicBezTo>
                  <a:pt x="100614" y="545765"/>
                  <a:pt x="100402" y="544888"/>
                  <a:pt x="99939" y="544021"/>
                </a:cubicBezTo>
                <a:lnTo>
                  <a:pt x="109036" y="539174"/>
                </a:lnTo>
                <a:close/>
                <a:moveTo>
                  <a:pt x="119230" y="595166"/>
                </a:moveTo>
                <a:lnTo>
                  <a:pt x="125416" y="604705"/>
                </a:lnTo>
                <a:lnTo>
                  <a:pt x="128846" y="604166"/>
                </a:lnTo>
                <a:cubicBezTo>
                  <a:pt x="129983" y="603963"/>
                  <a:pt x="130850" y="603674"/>
                  <a:pt x="131428" y="603289"/>
                </a:cubicBezTo>
                <a:cubicBezTo>
                  <a:pt x="132209" y="602787"/>
                  <a:pt x="132575" y="602113"/>
                  <a:pt x="132546" y="601265"/>
                </a:cubicBezTo>
                <a:cubicBezTo>
                  <a:pt x="132527" y="600754"/>
                  <a:pt x="132113" y="599762"/>
                  <a:pt x="131303" y="598269"/>
                </a:cubicBezTo>
                <a:lnTo>
                  <a:pt x="131997" y="597816"/>
                </a:lnTo>
                <a:lnTo>
                  <a:pt x="137884" y="606874"/>
                </a:lnTo>
                <a:lnTo>
                  <a:pt x="137181" y="607335"/>
                </a:lnTo>
                <a:cubicBezTo>
                  <a:pt x="136400" y="606459"/>
                  <a:pt x="135456" y="605910"/>
                  <a:pt x="134387" y="605717"/>
                </a:cubicBezTo>
                <a:cubicBezTo>
                  <a:pt x="133308" y="605524"/>
                  <a:pt x="131419" y="605640"/>
                  <a:pt x="128720" y="606083"/>
                </a:cubicBezTo>
                <a:lnTo>
                  <a:pt x="100662" y="610448"/>
                </a:lnTo>
                <a:lnTo>
                  <a:pt x="100411" y="610062"/>
                </a:lnTo>
                <a:lnTo>
                  <a:pt x="116378" y="585733"/>
                </a:lnTo>
                <a:cubicBezTo>
                  <a:pt x="117909" y="583410"/>
                  <a:pt x="118757" y="581763"/>
                  <a:pt x="118921" y="580800"/>
                </a:cubicBezTo>
                <a:cubicBezTo>
                  <a:pt x="119056" y="580067"/>
                  <a:pt x="118883" y="579267"/>
                  <a:pt x="118401" y="578390"/>
                </a:cubicBezTo>
                <a:lnTo>
                  <a:pt x="119104" y="577937"/>
                </a:lnTo>
                <a:lnTo>
                  <a:pt x="127661" y="591119"/>
                </a:lnTo>
                <a:lnTo>
                  <a:pt x="126958" y="591572"/>
                </a:lnTo>
                <a:lnTo>
                  <a:pt x="126611" y="591032"/>
                </a:lnTo>
                <a:cubicBezTo>
                  <a:pt x="125917" y="589972"/>
                  <a:pt x="125281" y="589326"/>
                  <a:pt x="124712" y="589095"/>
                </a:cubicBezTo>
                <a:cubicBezTo>
                  <a:pt x="124307" y="588941"/>
                  <a:pt x="123893" y="588999"/>
                  <a:pt x="123488" y="589259"/>
                </a:cubicBezTo>
                <a:cubicBezTo>
                  <a:pt x="123238" y="589423"/>
                  <a:pt x="123006" y="589625"/>
                  <a:pt x="122804" y="589876"/>
                </a:cubicBezTo>
                <a:cubicBezTo>
                  <a:pt x="122708" y="589972"/>
                  <a:pt x="122323" y="590512"/>
                  <a:pt x="121668" y="591466"/>
                </a:cubicBezTo>
                <a:lnTo>
                  <a:pt x="119230" y="595166"/>
                </a:lnTo>
                <a:close/>
                <a:moveTo>
                  <a:pt x="118160" y="596775"/>
                </a:moveTo>
                <a:lnTo>
                  <a:pt x="111511" y="606874"/>
                </a:lnTo>
                <a:lnTo>
                  <a:pt x="123508" y="605004"/>
                </a:lnTo>
                <a:lnTo>
                  <a:pt x="118160" y="596775"/>
                </a:lnTo>
                <a:close/>
                <a:moveTo>
                  <a:pt x="136043" y="642101"/>
                </a:moveTo>
                <a:lnTo>
                  <a:pt x="128162" y="648268"/>
                </a:lnTo>
                <a:lnTo>
                  <a:pt x="127613" y="647574"/>
                </a:lnTo>
                <a:cubicBezTo>
                  <a:pt x="128403" y="646726"/>
                  <a:pt x="128585" y="646032"/>
                  <a:pt x="128162" y="645483"/>
                </a:cubicBezTo>
                <a:cubicBezTo>
                  <a:pt x="127960" y="645222"/>
                  <a:pt x="127488" y="644875"/>
                  <a:pt x="126746" y="644442"/>
                </a:cubicBezTo>
                <a:cubicBezTo>
                  <a:pt x="124780" y="643276"/>
                  <a:pt x="123209" y="641937"/>
                  <a:pt x="122015" y="640414"/>
                </a:cubicBezTo>
                <a:cubicBezTo>
                  <a:pt x="119962" y="637793"/>
                  <a:pt x="119027" y="635260"/>
                  <a:pt x="119201" y="632821"/>
                </a:cubicBezTo>
                <a:cubicBezTo>
                  <a:pt x="119384" y="630374"/>
                  <a:pt x="120319" y="628486"/>
                  <a:pt x="122005" y="627165"/>
                </a:cubicBezTo>
                <a:cubicBezTo>
                  <a:pt x="122794" y="626549"/>
                  <a:pt x="123739" y="626096"/>
                  <a:pt x="124828" y="625816"/>
                </a:cubicBezTo>
                <a:cubicBezTo>
                  <a:pt x="125926" y="625537"/>
                  <a:pt x="127131" y="625556"/>
                  <a:pt x="128461" y="625893"/>
                </a:cubicBezTo>
                <a:cubicBezTo>
                  <a:pt x="129780" y="626221"/>
                  <a:pt x="131419" y="627127"/>
                  <a:pt x="133375" y="628611"/>
                </a:cubicBezTo>
                <a:cubicBezTo>
                  <a:pt x="131698" y="625537"/>
                  <a:pt x="131091" y="622945"/>
                  <a:pt x="131525" y="620825"/>
                </a:cubicBezTo>
                <a:cubicBezTo>
                  <a:pt x="131968" y="618705"/>
                  <a:pt x="132932" y="617058"/>
                  <a:pt x="134425" y="615882"/>
                </a:cubicBezTo>
                <a:cubicBezTo>
                  <a:pt x="135725" y="614870"/>
                  <a:pt x="137238" y="614292"/>
                  <a:pt x="138973" y="614157"/>
                </a:cubicBezTo>
                <a:cubicBezTo>
                  <a:pt x="140697" y="614032"/>
                  <a:pt x="142442" y="614446"/>
                  <a:pt x="144167" y="615420"/>
                </a:cubicBezTo>
                <a:cubicBezTo>
                  <a:pt x="145892" y="616383"/>
                  <a:pt x="147625" y="617974"/>
                  <a:pt x="149350" y="620170"/>
                </a:cubicBezTo>
                <a:cubicBezTo>
                  <a:pt x="151008" y="622300"/>
                  <a:pt x="152039" y="624208"/>
                  <a:pt x="152424" y="625893"/>
                </a:cubicBezTo>
                <a:cubicBezTo>
                  <a:pt x="152809" y="627589"/>
                  <a:pt x="152742" y="629440"/>
                  <a:pt x="152184" y="631453"/>
                </a:cubicBezTo>
                <a:lnTo>
                  <a:pt x="150796" y="631260"/>
                </a:lnTo>
                <a:cubicBezTo>
                  <a:pt x="151316" y="628042"/>
                  <a:pt x="150815" y="625469"/>
                  <a:pt x="149312" y="623552"/>
                </a:cubicBezTo>
                <a:cubicBezTo>
                  <a:pt x="148078" y="621972"/>
                  <a:pt x="146584" y="621124"/>
                  <a:pt x="144851" y="621018"/>
                </a:cubicBezTo>
                <a:cubicBezTo>
                  <a:pt x="143106" y="620912"/>
                  <a:pt x="141410" y="621500"/>
                  <a:pt x="139763" y="622801"/>
                </a:cubicBezTo>
                <a:cubicBezTo>
                  <a:pt x="138501" y="623784"/>
                  <a:pt x="137634" y="624930"/>
                  <a:pt x="137161" y="626231"/>
                </a:cubicBezTo>
                <a:cubicBezTo>
                  <a:pt x="136689" y="627522"/>
                  <a:pt x="136622" y="628698"/>
                  <a:pt x="136959" y="629748"/>
                </a:cubicBezTo>
                <a:cubicBezTo>
                  <a:pt x="137306" y="630788"/>
                  <a:pt x="138077" y="632118"/>
                  <a:pt x="139291" y="633756"/>
                </a:cubicBezTo>
                <a:lnTo>
                  <a:pt x="137634" y="635057"/>
                </a:lnTo>
                <a:cubicBezTo>
                  <a:pt x="137306" y="634614"/>
                  <a:pt x="137026" y="634238"/>
                  <a:pt x="136795" y="633949"/>
                </a:cubicBezTo>
                <a:cubicBezTo>
                  <a:pt x="135417" y="632185"/>
                  <a:pt x="133944" y="631318"/>
                  <a:pt x="132392" y="631347"/>
                </a:cubicBezTo>
                <a:cubicBezTo>
                  <a:pt x="130840" y="631366"/>
                  <a:pt x="129125" y="632118"/>
                  <a:pt x="127247" y="633592"/>
                </a:cubicBezTo>
                <a:cubicBezTo>
                  <a:pt x="125454" y="634999"/>
                  <a:pt x="124471" y="636376"/>
                  <a:pt x="124288" y="637745"/>
                </a:cubicBezTo>
                <a:cubicBezTo>
                  <a:pt x="124105" y="639113"/>
                  <a:pt x="124423" y="640308"/>
                  <a:pt x="125233" y="641349"/>
                </a:cubicBezTo>
                <a:cubicBezTo>
                  <a:pt x="126341" y="642755"/>
                  <a:pt x="127786" y="643459"/>
                  <a:pt x="129578" y="643488"/>
                </a:cubicBezTo>
                <a:cubicBezTo>
                  <a:pt x="131361" y="643497"/>
                  <a:pt x="133308" y="642765"/>
                  <a:pt x="135407" y="641291"/>
                </a:cubicBezTo>
                <a:lnTo>
                  <a:pt x="136043" y="642101"/>
                </a:lnTo>
                <a:close/>
                <a:moveTo>
                  <a:pt x="161308" y="648556"/>
                </a:moveTo>
                <a:lnTo>
                  <a:pt x="169209" y="656737"/>
                </a:lnTo>
                <a:lnTo>
                  <a:pt x="172475" y="655551"/>
                </a:lnTo>
                <a:cubicBezTo>
                  <a:pt x="173555" y="655127"/>
                  <a:pt x="174345" y="654675"/>
                  <a:pt x="174846" y="654193"/>
                </a:cubicBezTo>
                <a:cubicBezTo>
                  <a:pt x="175511" y="653557"/>
                  <a:pt x="175742" y="652815"/>
                  <a:pt x="175550" y="651987"/>
                </a:cubicBezTo>
                <a:cubicBezTo>
                  <a:pt x="175434" y="651495"/>
                  <a:pt x="174836" y="650599"/>
                  <a:pt x="173757" y="649288"/>
                </a:cubicBezTo>
                <a:lnTo>
                  <a:pt x="174355" y="648710"/>
                </a:lnTo>
                <a:lnTo>
                  <a:pt x="181861" y="656476"/>
                </a:lnTo>
                <a:lnTo>
                  <a:pt x="181263" y="657055"/>
                </a:lnTo>
                <a:cubicBezTo>
                  <a:pt x="180329" y="656351"/>
                  <a:pt x="179297" y="655995"/>
                  <a:pt x="178208" y="656014"/>
                </a:cubicBezTo>
                <a:cubicBezTo>
                  <a:pt x="177110" y="656024"/>
                  <a:pt x="175280" y="656505"/>
                  <a:pt x="172716" y="657459"/>
                </a:cubicBezTo>
                <a:lnTo>
                  <a:pt x="146017" y="667114"/>
                </a:lnTo>
                <a:lnTo>
                  <a:pt x="145699" y="666777"/>
                </a:lnTo>
                <a:lnTo>
                  <a:pt x="156702" y="639846"/>
                </a:lnTo>
                <a:cubicBezTo>
                  <a:pt x="157763" y="637273"/>
                  <a:pt x="158282" y="635491"/>
                  <a:pt x="158264" y="634517"/>
                </a:cubicBezTo>
                <a:cubicBezTo>
                  <a:pt x="158244" y="633766"/>
                  <a:pt x="157926" y="633024"/>
                  <a:pt x="157290" y="632243"/>
                </a:cubicBezTo>
                <a:lnTo>
                  <a:pt x="157888" y="631665"/>
                </a:lnTo>
                <a:lnTo>
                  <a:pt x="168805" y="642967"/>
                </a:lnTo>
                <a:lnTo>
                  <a:pt x="168207" y="643545"/>
                </a:lnTo>
                <a:lnTo>
                  <a:pt x="167764" y="643083"/>
                </a:lnTo>
                <a:cubicBezTo>
                  <a:pt x="166887" y="642178"/>
                  <a:pt x="166135" y="641667"/>
                  <a:pt x="165528" y="641552"/>
                </a:cubicBezTo>
                <a:cubicBezTo>
                  <a:pt x="165094" y="641474"/>
                  <a:pt x="164709" y="641609"/>
                  <a:pt x="164363" y="641946"/>
                </a:cubicBezTo>
                <a:cubicBezTo>
                  <a:pt x="164151" y="642149"/>
                  <a:pt x="163958" y="642389"/>
                  <a:pt x="163804" y="642678"/>
                </a:cubicBezTo>
                <a:cubicBezTo>
                  <a:pt x="163727" y="642794"/>
                  <a:pt x="163447" y="643391"/>
                  <a:pt x="162994" y="644461"/>
                </a:cubicBezTo>
                <a:lnTo>
                  <a:pt x="161308" y="648556"/>
                </a:lnTo>
                <a:close/>
                <a:moveTo>
                  <a:pt x="160576" y="650339"/>
                </a:moveTo>
                <a:lnTo>
                  <a:pt x="155970" y="661516"/>
                </a:lnTo>
                <a:lnTo>
                  <a:pt x="167388" y="657392"/>
                </a:lnTo>
                <a:lnTo>
                  <a:pt x="160576" y="650339"/>
                </a:lnTo>
                <a:close/>
                <a:moveTo>
                  <a:pt x="191303" y="652382"/>
                </a:moveTo>
                <a:lnTo>
                  <a:pt x="191959" y="652902"/>
                </a:lnTo>
                <a:cubicBezTo>
                  <a:pt x="189019" y="658626"/>
                  <a:pt x="189713" y="663173"/>
                  <a:pt x="194040" y="666555"/>
                </a:cubicBezTo>
                <a:lnTo>
                  <a:pt x="191592" y="680488"/>
                </a:lnTo>
                <a:cubicBezTo>
                  <a:pt x="191342" y="681953"/>
                  <a:pt x="191236" y="682859"/>
                  <a:pt x="191265" y="683196"/>
                </a:cubicBezTo>
                <a:cubicBezTo>
                  <a:pt x="191371" y="683852"/>
                  <a:pt x="191862" y="684544"/>
                  <a:pt x="192759" y="685306"/>
                </a:cubicBezTo>
                <a:lnTo>
                  <a:pt x="199561" y="676615"/>
                </a:lnTo>
                <a:cubicBezTo>
                  <a:pt x="200534" y="675372"/>
                  <a:pt x="200871" y="674312"/>
                  <a:pt x="200582" y="673444"/>
                </a:cubicBezTo>
                <a:cubicBezTo>
                  <a:pt x="200351" y="672799"/>
                  <a:pt x="199571" y="671952"/>
                  <a:pt x="198231" y="670901"/>
                </a:cubicBezTo>
                <a:lnTo>
                  <a:pt x="198752" y="670246"/>
                </a:lnTo>
                <a:lnTo>
                  <a:pt x="212077" y="680681"/>
                </a:lnTo>
                <a:lnTo>
                  <a:pt x="211567" y="681336"/>
                </a:lnTo>
                <a:cubicBezTo>
                  <a:pt x="210122" y="680247"/>
                  <a:pt x="209023" y="679717"/>
                  <a:pt x="208262" y="679746"/>
                </a:cubicBezTo>
                <a:cubicBezTo>
                  <a:pt x="207414" y="679775"/>
                  <a:pt x="206440" y="680479"/>
                  <a:pt x="205372" y="681847"/>
                </a:cubicBezTo>
                <a:lnTo>
                  <a:pt x="191939" y="698998"/>
                </a:lnTo>
                <a:cubicBezTo>
                  <a:pt x="190802" y="700453"/>
                  <a:pt x="190205" y="701523"/>
                  <a:pt x="190128" y="702246"/>
                </a:cubicBezTo>
                <a:cubicBezTo>
                  <a:pt x="190041" y="703189"/>
                  <a:pt x="190667" y="704172"/>
                  <a:pt x="191988" y="705213"/>
                </a:cubicBezTo>
                <a:lnTo>
                  <a:pt x="192537" y="705637"/>
                </a:lnTo>
                <a:lnTo>
                  <a:pt x="192026" y="706292"/>
                </a:lnTo>
                <a:lnTo>
                  <a:pt x="178700" y="695857"/>
                </a:lnTo>
                <a:lnTo>
                  <a:pt x="179211" y="695202"/>
                </a:lnTo>
                <a:lnTo>
                  <a:pt x="179644" y="695549"/>
                </a:lnTo>
                <a:cubicBezTo>
                  <a:pt x="180888" y="696521"/>
                  <a:pt x="181919" y="696945"/>
                  <a:pt x="182708" y="696801"/>
                </a:cubicBezTo>
                <a:cubicBezTo>
                  <a:pt x="183518" y="696666"/>
                  <a:pt x="184423" y="695954"/>
                  <a:pt x="185435" y="694653"/>
                </a:cubicBezTo>
                <a:lnTo>
                  <a:pt x="191429" y="687012"/>
                </a:lnTo>
                <a:cubicBezTo>
                  <a:pt x="189887" y="685807"/>
                  <a:pt x="188990" y="685132"/>
                  <a:pt x="188721" y="684978"/>
                </a:cubicBezTo>
                <a:cubicBezTo>
                  <a:pt x="187642" y="684342"/>
                  <a:pt x="186592" y="684150"/>
                  <a:pt x="185551" y="684390"/>
                </a:cubicBezTo>
                <a:cubicBezTo>
                  <a:pt x="184655" y="684612"/>
                  <a:pt x="183363" y="685364"/>
                  <a:pt x="181639" y="686674"/>
                </a:cubicBezTo>
                <a:cubicBezTo>
                  <a:pt x="179924" y="687975"/>
                  <a:pt x="178613" y="688900"/>
                  <a:pt x="177707" y="689401"/>
                </a:cubicBezTo>
                <a:cubicBezTo>
                  <a:pt x="176080" y="690297"/>
                  <a:pt x="174567" y="690702"/>
                  <a:pt x="173169" y="690624"/>
                </a:cubicBezTo>
                <a:cubicBezTo>
                  <a:pt x="171936" y="690557"/>
                  <a:pt x="170702" y="690038"/>
                  <a:pt x="169489" y="689093"/>
                </a:cubicBezTo>
                <a:cubicBezTo>
                  <a:pt x="168371" y="688216"/>
                  <a:pt x="167687" y="687175"/>
                  <a:pt x="167417" y="685971"/>
                </a:cubicBezTo>
                <a:cubicBezTo>
                  <a:pt x="167137" y="684689"/>
                  <a:pt x="167436" y="683505"/>
                  <a:pt x="168304" y="682396"/>
                </a:cubicBezTo>
                <a:cubicBezTo>
                  <a:pt x="168891" y="681645"/>
                  <a:pt x="169605" y="681211"/>
                  <a:pt x="170452" y="681124"/>
                </a:cubicBezTo>
                <a:cubicBezTo>
                  <a:pt x="171290" y="681028"/>
                  <a:pt x="172080" y="681278"/>
                  <a:pt x="172842" y="681866"/>
                </a:cubicBezTo>
                <a:cubicBezTo>
                  <a:pt x="174268" y="682984"/>
                  <a:pt x="174384" y="684409"/>
                  <a:pt x="173198" y="686173"/>
                </a:cubicBezTo>
                <a:cubicBezTo>
                  <a:pt x="172591" y="687040"/>
                  <a:pt x="172562" y="687686"/>
                  <a:pt x="173083" y="688101"/>
                </a:cubicBezTo>
                <a:cubicBezTo>
                  <a:pt x="174104" y="688900"/>
                  <a:pt x="176176" y="688149"/>
                  <a:pt x="179297" y="685845"/>
                </a:cubicBezTo>
                <a:cubicBezTo>
                  <a:pt x="180936" y="684631"/>
                  <a:pt x="182034" y="683861"/>
                  <a:pt x="182602" y="683533"/>
                </a:cubicBezTo>
                <a:cubicBezTo>
                  <a:pt x="183970" y="682714"/>
                  <a:pt x="185214" y="682252"/>
                  <a:pt x="186312" y="682165"/>
                </a:cubicBezTo>
                <a:cubicBezTo>
                  <a:pt x="185252" y="680806"/>
                  <a:pt x="184780" y="679332"/>
                  <a:pt x="184896" y="677743"/>
                </a:cubicBezTo>
                <a:cubicBezTo>
                  <a:pt x="184905" y="677463"/>
                  <a:pt x="185194" y="675545"/>
                  <a:pt x="185763" y="671971"/>
                </a:cubicBezTo>
                <a:lnTo>
                  <a:pt x="186813" y="665264"/>
                </a:lnTo>
                <a:cubicBezTo>
                  <a:pt x="186958" y="664301"/>
                  <a:pt x="186881" y="663414"/>
                  <a:pt x="186573" y="662614"/>
                </a:cubicBezTo>
                <a:cubicBezTo>
                  <a:pt x="186274" y="661814"/>
                  <a:pt x="185724" y="661111"/>
                  <a:pt x="184944" y="660494"/>
                </a:cubicBezTo>
                <a:lnTo>
                  <a:pt x="191303" y="652382"/>
                </a:lnTo>
                <a:close/>
                <a:moveTo>
                  <a:pt x="405790" y="162378"/>
                </a:moveTo>
                <a:cubicBezTo>
                  <a:pt x="414896" y="159612"/>
                  <a:pt x="427903" y="172466"/>
                  <a:pt x="419790" y="185561"/>
                </a:cubicBezTo>
                <a:cubicBezTo>
                  <a:pt x="413132" y="196304"/>
                  <a:pt x="396366" y="193337"/>
                  <a:pt x="394208" y="179635"/>
                </a:cubicBezTo>
                <a:cubicBezTo>
                  <a:pt x="392724" y="170212"/>
                  <a:pt x="397705" y="164834"/>
                  <a:pt x="405790" y="162378"/>
                </a:cubicBezTo>
                <a:close/>
                <a:moveTo>
                  <a:pt x="291320" y="646041"/>
                </a:moveTo>
                <a:cubicBezTo>
                  <a:pt x="319966" y="628303"/>
                  <a:pt x="308606" y="584615"/>
                  <a:pt x="272376" y="586494"/>
                </a:cubicBezTo>
                <a:cubicBezTo>
                  <a:pt x="256237" y="587333"/>
                  <a:pt x="241524" y="604426"/>
                  <a:pt x="244250" y="621924"/>
                </a:cubicBezTo>
                <a:cubicBezTo>
                  <a:pt x="245734" y="631443"/>
                  <a:pt x="250533" y="640164"/>
                  <a:pt x="257644" y="644239"/>
                </a:cubicBezTo>
                <a:cubicBezTo>
                  <a:pt x="260640" y="645964"/>
                  <a:pt x="261257" y="646928"/>
                  <a:pt x="264052" y="648133"/>
                </a:cubicBezTo>
                <a:cubicBezTo>
                  <a:pt x="264572" y="648353"/>
                  <a:pt x="264726" y="648431"/>
                  <a:pt x="264745" y="648450"/>
                </a:cubicBezTo>
                <a:cubicBezTo>
                  <a:pt x="264813" y="648469"/>
                  <a:pt x="264957" y="648508"/>
                  <a:pt x="265256" y="648604"/>
                </a:cubicBezTo>
                <a:cubicBezTo>
                  <a:pt x="269544" y="649972"/>
                  <a:pt x="278196" y="650936"/>
                  <a:pt x="282841" y="649625"/>
                </a:cubicBezTo>
                <a:cubicBezTo>
                  <a:pt x="283649" y="649385"/>
                  <a:pt x="284758" y="649095"/>
                  <a:pt x="286126" y="648749"/>
                </a:cubicBezTo>
                <a:cubicBezTo>
                  <a:pt x="287581" y="648383"/>
                  <a:pt x="286772" y="648681"/>
                  <a:pt x="287784" y="648209"/>
                </a:cubicBezTo>
                <a:lnTo>
                  <a:pt x="291320" y="646041"/>
                </a:lnTo>
                <a:close/>
                <a:moveTo>
                  <a:pt x="382173" y="627194"/>
                </a:moveTo>
                <a:cubicBezTo>
                  <a:pt x="386673" y="611556"/>
                  <a:pt x="379466" y="596919"/>
                  <a:pt x="365986" y="589548"/>
                </a:cubicBezTo>
                <a:lnTo>
                  <a:pt x="363287" y="588248"/>
                </a:lnTo>
                <a:cubicBezTo>
                  <a:pt x="362507" y="587978"/>
                  <a:pt x="360831" y="587930"/>
                  <a:pt x="360204" y="587593"/>
                </a:cubicBezTo>
                <a:cubicBezTo>
                  <a:pt x="359915" y="587439"/>
                  <a:pt x="361890" y="587217"/>
                  <a:pt x="358518" y="586745"/>
                </a:cubicBezTo>
                <a:cubicBezTo>
                  <a:pt x="349874" y="585540"/>
                  <a:pt x="342494" y="586504"/>
                  <a:pt x="334978" y="590984"/>
                </a:cubicBezTo>
                <a:cubicBezTo>
                  <a:pt x="319975" y="599926"/>
                  <a:pt x="315842" y="621085"/>
                  <a:pt x="324919" y="635269"/>
                </a:cubicBezTo>
                <a:lnTo>
                  <a:pt x="330354" y="641936"/>
                </a:lnTo>
                <a:lnTo>
                  <a:pt x="342967" y="648922"/>
                </a:lnTo>
                <a:cubicBezTo>
                  <a:pt x="359559" y="654030"/>
                  <a:pt x="377365" y="643902"/>
                  <a:pt x="382173" y="627194"/>
                </a:cubicBezTo>
                <a:close/>
                <a:moveTo>
                  <a:pt x="497751" y="623080"/>
                </a:moveTo>
                <a:cubicBezTo>
                  <a:pt x="498619" y="617174"/>
                  <a:pt x="498194" y="613781"/>
                  <a:pt x="496778" y="608954"/>
                </a:cubicBezTo>
                <a:cubicBezTo>
                  <a:pt x="494475" y="601101"/>
                  <a:pt x="492163" y="598828"/>
                  <a:pt x="487633" y="594328"/>
                </a:cubicBezTo>
                <a:cubicBezTo>
                  <a:pt x="486150" y="592863"/>
                  <a:pt x="485196" y="592015"/>
                  <a:pt x="483057" y="590830"/>
                </a:cubicBezTo>
                <a:cubicBezTo>
                  <a:pt x="480253" y="589259"/>
                  <a:pt x="475492" y="587005"/>
                  <a:pt x="471629" y="586600"/>
                </a:cubicBezTo>
                <a:cubicBezTo>
                  <a:pt x="438705" y="583189"/>
                  <a:pt x="425138" y="618436"/>
                  <a:pt x="442096" y="638747"/>
                </a:cubicBezTo>
                <a:lnTo>
                  <a:pt x="446731" y="643382"/>
                </a:lnTo>
                <a:lnTo>
                  <a:pt x="447029" y="643661"/>
                </a:lnTo>
                <a:cubicBezTo>
                  <a:pt x="450007" y="646331"/>
                  <a:pt x="457869" y="649558"/>
                  <a:pt x="461763" y="650040"/>
                </a:cubicBezTo>
                <a:cubicBezTo>
                  <a:pt x="471484" y="651225"/>
                  <a:pt x="480407" y="647940"/>
                  <a:pt x="486401" y="643112"/>
                </a:cubicBezTo>
                <a:cubicBezTo>
                  <a:pt x="491835" y="638747"/>
                  <a:pt x="496479" y="631675"/>
                  <a:pt x="497751" y="623080"/>
                </a:cubicBezTo>
                <a:close/>
                <a:moveTo>
                  <a:pt x="534039" y="586995"/>
                </a:moveTo>
                <a:cubicBezTo>
                  <a:pt x="528431" y="589808"/>
                  <a:pt x="522592" y="590936"/>
                  <a:pt x="516704" y="599541"/>
                </a:cubicBezTo>
                <a:cubicBezTo>
                  <a:pt x="495843" y="630047"/>
                  <a:pt x="532815" y="664089"/>
                  <a:pt x="560198" y="644721"/>
                </a:cubicBezTo>
                <a:cubicBezTo>
                  <a:pt x="574999" y="634257"/>
                  <a:pt x="578988" y="615208"/>
                  <a:pt x="568321" y="599724"/>
                </a:cubicBezTo>
                <a:cubicBezTo>
                  <a:pt x="565768" y="596023"/>
                  <a:pt x="564188" y="594656"/>
                  <a:pt x="560555" y="591822"/>
                </a:cubicBezTo>
                <a:cubicBezTo>
                  <a:pt x="557318" y="589288"/>
                  <a:pt x="553646" y="587930"/>
                  <a:pt x="549339" y="586880"/>
                </a:cubicBezTo>
                <a:cubicBezTo>
                  <a:pt x="547287" y="586378"/>
                  <a:pt x="535628" y="586195"/>
                  <a:pt x="534039" y="586995"/>
                </a:cubicBezTo>
                <a:close/>
                <a:moveTo>
                  <a:pt x="512532" y="485051"/>
                </a:moveTo>
                <a:cubicBezTo>
                  <a:pt x="512040" y="513881"/>
                  <a:pt x="512840" y="545033"/>
                  <a:pt x="512580" y="574286"/>
                </a:cubicBezTo>
                <a:lnTo>
                  <a:pt x="561297" y="574132"/>
                </a:lnTo>
                <a:lnTo>
                  <a:pt x="561258" y="431738"/>
                </a:lnTo>
                <a:cubicBezTo>
                  <a:pt x="558204" y="432683"/>
                  <a:pt x="561644" y="430938"/>
                  <a:pt x="557809" y="434445"/>
                </a:cubicBezTo>
                <a:cubicBezTo>
                  <a:pt x="550698" y="440940"/>
                  <a:pt x="533961" y="459720"/>
                  <a:pt x="525636" y="468141"/>
                </a:cubicBezTo>
                <a:cubicBezTo>
                  <a:pt x="523805" y="469981"/>
                  <a:pt x="521792" y="472236"/>
                  <a:pt x="519778" y="474385"/>
                </a:cubicBezTo>
                <a:cubicBezTo>
                  <a:pt x="513649" y="480937"/>
                  <a:pt x="512618" y="480147"/>
                  <a:pt x="512532" y="485051"/>
                </a:cubicBezTo>
                <a:close/>
                <a:moveTo>
                  <a:pt x="474885" y="519045"/>
                </a:moveTo>
                <a:lnTo>
                  <a:pt x="436826" y="569825"/>
                </a:lnTo>
                <a:cubicBezTo>
                  <a:pt x="435650" y="571327"/>
                  <a:pt x="434869" y="571944"/>
                  <a:pt x="434445" y="574199"/>
                </a:cubicBezTo>
                <a:lnTo>
                  <a:pt x="482170" y="574103"/>
                </a:lnTo>
                <a:cubicBezTo>
                  <a:pt x="482334" y="563494"/>
                  <a:pt x="482237" y="552866"/>
                  <a:pt x="482237" y="542247"/>
                </a:cubicBezTo>
                <a:cubicBezTo>
                  <a:pt x="482237" y="539396"/>
                  <a:pt x="483143" y="513698"/>
                  <a:pt x="481399" y="511346"/>
                </a:cubicBezTo>
                <a:cubicBezTo>
                  <a:pt x="479289" y="512252"/>
                  <a:pt x="476196" y="517166"/>
                  <a:pt x="474885" y="519045"/>
                </a:cubicBezTo>
                <a:close/>
                <a:moveTo>
                  <a:pt x="333851" y="515085"/>
                </a:moveTo>
                <a:lnTo>
                  <a:pt x="334005" y="574112"/>
                </a:lnTo>
                <a:cubicBezTo>
                  <a:pt x="347206" y="574642"/>
                  <a:pt x="368490" y="574247"/>
                  <a:pt x="381845" y="574170"/>
                </a:cubicBezTo>
                <a:cubicBezTo>
                  <a:pt x="381257" y="571780"/>
                  <a:pt x="380978" y="572137"/>
                  <a:pt x="379109" y="569526"/>
                </a:cubicBezTo>
                <a:cubicBezTo>
                  <a:pt x="378049" y="568023"/>
                  <a:pt x="377037" y="566674"/>
                  <a:pt x="376132" y="565498"/>
                </a:cubicBezTo>
                <a:lnTo>
                  <a:pt x="338109" y="514613"/>
                </a:lnTo>
                <a:cubicBezTo>
                  <a:pt x="336752" y="512753"/>
                  <a:pt x="336463" y="512011"/>
                  <a:pt x="334747" y="511366"/>
                </a:cubicBezTo>
                <a:cubicBezTo>
                  <a:pt x="333668" y="512830"/>
                  <a:pt x="333889" y="512715"/>
                  <a:pt x="333851" y="515085"/>
                </a:cubicBezTo>
                <a:close/>
                <a:moveTo>
                  <a:pt x="303566" y="574199"/>
                </a:moveTo>
                <a:lnTo>
                  <a:pt x="303653" y="486825"/>
                </a:lnTo>
                <a:cubicBezTo>
                  <a:pt x="303653" y="480147"/>
                  <a:pt x="303017" y="481438"/>
                  <a:pt x="299491" y="477661"/>
                </a:cubicBezTo>
                <a:lnTo>
                  <a:pt x="275817" y="452830"/>
                </a:lnTo>
                <a:cubicBezTo>
                  <a:pt x="272540" y="449448"/>
                  <a:pt x="258357" y="432808"/>
                  <a:pt x="254897" y="431680"/>
                </a:cubicBezTo>
                <a:lnTo>
                  <a:pt x="254878" y="567656"/>
                </a:lnTo>
                <a:lnTo>
                  <a:pt x="254926" y="574286"/>
                </a:lnTo>
                <a:lnTo>
                  <a:pt x="303566" y="574199"/>
                </a:lnTo>
                <a:close/>
                <a:moveTo>
                  <a:pt x="533942" y="338668"/>
                </a:moveTo>
                <a:lnTo>
                  <a:pt x="301841" y="338668"/>
                </a:lnTo>
                <a:cubicBezTo>
                  <a:pt x="287234" y="338668"/>
                  <a:pt x="269698" y="337050"/>
                  <a:pt x="257750" y="344026"/>
                </a:cubicBezTo>
                <a:cubicBezTo>
                  <a:pt x="254309" y="346040"/>
                  <a:pt x="251554" y="349633"/>
                  <a:pt x="249877" y="353006"/>
                </a:cubicBezTo>
                <a:cubicBezTo>
                  <a:pt x="241929" y="369069"/>
                  <a:pt x="253559" y="391519"/>
                  <a:pt x="264389" y="404238"/>
                </a:cubicBezTo>
                <a:lnTo>
                  <a:pt x="311574" y="456319"/>
                </a:lnTo>
                <a:lnTo>
                  <a:pt x="313521" y="458419"/>
                </a:lnTo>
                <a:lnTo>
                  <a:pt x="341232" y="487855"/>
                </a:lnTo>
                <a:cubicBezTo>
                  <a:pt x="343920" y="490717"/>
                  <a:pt x="346763" y="493665"/>
                  <a:pt x="349402" y="496441"/>
                </a:cubicBezTo>
                <a:cubicBezTo>
                  <a:pt x="360214" y="507820"/>
                  <a:pt x="385074" y="532169"/>
                  <a:pt x="396588" y="540456"/>
                </a:cubicBezTo>
                <a:lnTo>
                  <a:pt x="397965" y="541409"/>
                </a:lnTo>
                <a:lnTo>
                  <a:pt x="398958" y="542161"/>
                </a:lnTo>
                <a:cubicBezTo>
                  <a:pt x="402890" y="545216"/>
                  <a:pt x="408035" y="547788"/>
                  <a:pt x="413874" y="547008"/>
                </a:cubicBezTo>
                <a:lnTo>
                  <a:pt x="413267" y="546584"/>
                </a:lnTo>
                <a:cubicBezTo>
                  <a:pt x="417092" y="546016"/>
                  <a:pt x="414905" y="546285"/>
                  <a:pt x="418065" y="544252"/>
                </a:cubicBezTo>
                <a:lnTo>
                  <a:pt x="418798" y="543838"/>
                </a:lnTo>
                <a:lnTo>
                  <a:pt x="428616" y="536216"/>
                </a:lnTo>
                <a:lnTo>
                  <a:pt x="464932" y="499822"/>
                </a:lnTo>
                <a:cubicBezTo>
                  <a:pt x="474568" y="489667"/>
                  <a:pt x="484955" y="476948"/>
                  <a:pt x="493280" y="468103"/>
                </a:cubicBezTo>
                <a:lnTo>
                  <a:pt x="504458" y="454998"/>
                </a:lnTo>
                <a:lnTo>
                  <a:pt x="504728" y="454700"/>
                </a:lnTo>
                <a:cubicBezTo>
                  <a:pt x="507463" y="451577"/>
                  <a:pt x="509718" y="448966"/>
                  <a:pt x="512223" y="446018"/>
                </a:cubicBezTo>
                <a:lnTo>
                  <a:pt x="549253" y="400548"/>
                </a:lnTo>
                <a:cubicBezTo>
                  <a:pt x="551633" y="397243"/>
                  <a:pt x="554253" y="394131"/>
                  <a:pt x="556489" y="391000"/>
                </a:cubicBezTo>
                <a:cubicBezTo>
                  <a:pt x="561307" y="384264"/>
                  <a:pt x="565421" y="378550"/>
                  <a:pt x="567811" y="369396"/>
                </a:cubicBezTo>
                <a:cubicBezTo>
                  <a:pt x="570720" y="358258"/>
                  <a:pt x="567348" y="348873"/>
                  <a:pt x="561403" y="343891"/>
                </a:cubicBezTo>
                <a:cubicBezTo>
                  <a:pt x="554581" y="338158"/>
                  <a:pt x="544676" y="338668"/>
                  <a:pt x="533942" y="338668"/>
                </a:cubicBezTo>
                <a:close/>
                <a:moveTo>
                  <a:pt x="361630" y="418981"/>
                </a:moveTo>
                <a:cubicBezTo>
                  <a:pt x="357467" y="414452"/>
                  <a:pt x="354086" y="411079"/>
                  <a:pt x="352438" y="404990"/>
                </a:cubicBezTo>
                <a:cubicBezTo>
                  <a:pt x="347765" y="387598"/>
                  <a:pt x="371430" y="391779"/>
                  <a:pt x="384399" y="391779"/>
                </a:cubicBezTo>
                <a:lnTo>
                  <a:pt x="453688" y="391779"/>
                </a:lnTo>
                <a:cubicBezTo>
                  <a:pt x="455133" y="391779"/>
                  <a:pt x="457946" y="391713"/>
                  <a:pt x="459267" y="392001"/>
                </a:cubicBezTo>
                <a:lnTo>
                  <a:pt x="460066" y="392261"/>
                </a:lnTo>
                <a:cubicBezTo>
                  <a:pt x="463718" y="393745"/>
                  <a:pt x="465077" y="400056"/>
                  <a:pt x="463641" y="403690"/>
                </a:cubicBezTo>
                <a:cubicBezTo>
                  <a:pt x="461570" y="408951"/>
                  <a:pt x="453437" y="418759"/>
                  <a:pt x="449188" y="424049"/>
                </a:cubicBezTo>
                <a:lnTo>
                  <a:pt x="446095" y="427912"/>
                </a:lnTo>
                <a:lnTo>
                  <a:pt x="445844" y="428230"/>
                </a:lnTo>
                <a:lnTo>
                  <a:pt x="445324" y="428838"/>
                </a:lnTo>
                <a:cubicBezTo>
                  <a:pt x="444881" y="429358"/>
                  <a:pt x="444361" y="429878"/>
                  <a:pt x="443947" y="430312"/>
                </a:cubicBezTo>
                <a:cubicBezTo>
                  <a:pt x="439822" y="434522"/>
                  <a:pt x="437192" y="438098"/>
                  <a:pt x="433115" y="442588"/>
                </a:cubicBezTo>
                <a:lnTo>
                  <a:pt x="421967" y="454497"/>
                </a:lnTo>
                <a:cubicBezTo>
                  <a:pt x="419954" y="456637"/>
                  <a:pt x="418643" y="458081"/>
                  <a:pt x="416051" y="460163"/>
                </a:cubicBezTo>
                <a:cubicBezTo>
                  <a:pt x="409306" y="465578"/>
                  <a:pt x="408979" y="468209"/>
                  <a:pt x="395171" y="454709"/>
                </a:cubicBezTo>
                <a:cubicBezTo>
                  <a:pt x="387251" y="446952"/>
                  <a:pt x="380487" y="439610"/>
                  <a:pt x="372576" y="431102"/>
                </a:cubicBezTo>
                <a:cubicBezTo>
                  <a:pt x="371555" y="430004"/>
                  <a:pt x="370794" y="429204"/>
                  <a:pt x="369811" y="428115"/>
                </a:cubicBezTo>
                <a:lnTo>
                  <a:pt x="368432" y="426535"/>
                </a:lnTo>
                <a:lnTo>
                  <a:pt x="361630" y="418981"/>
                </a:lnTo>
                <a:close/>
                <a:moveTo>
                  <a:pt x="426767" y="241293"/>
                </a:moveTo>
                <a:cubicBezTo>
                  <a:pt x="385363" y="232206"/>
                  <a:pt x="347996" y="254020"/>
                  <a:pt x="332791" y="288574"/>
                </a:cubicBezTo>
                <a:cubicBezTo>
                  <a:pt x="329573" y="295887"/>
                  <a:pt x="324852" y="311757"/>
                  <a:pt x="325700" y="322288"/>
                </a:cubicBezTo>
                <a:lnTo>
                  <a:pt x="490303" y="322250"/>
                </a:lnTo>
                <a:cubicBezTo>
                  <a:pt x="490794" y="309502"/>
                  <a:pt x="487055" y="296523"/>
                  <a:pt x="483008" y="287774"/>
                </a:cubicBezTo>
                <a:cubicBezTo>
                  <a:pt x="471513" y="262895"/>
                  <a:pt x="453986" y="250379"/>
                  <a:pt x="430823" y="242390"/>
                </a:cubicBezTo>
                <a:cubicBezTo>
                  <a:pt x="429647" y="241987"/>
                  <a:pt x="427903" y="241543"/>
                  <a:pt x="426767" y="241293"/>
                </a:cubicBezTo>
                <a:close/>
                <a:moveTo>
                  <a:pt x="349316" y="150420"/>
                </a:moveTo>
                <a:cubicBezTo>
                  <a:pt x="347630" y="160219"/>
                  <a:pt x="355482" y="169537"/>
                  <a:pt x="361207" y="176301"/>
                </a:cubicBezTo>
                <a:lnTo>
                  <a:pt x="389988" y="211037"/>
                </a:lnTo>
                <a:cubicBezTo>
                  <a:pt x="393909" y="215431"/>
                  <a:pt x="405019" y="230048"/>
                  <a:pt x="411272" y="227359"/>
                </a:cubicBezTo>
                <a:cubicBezTo>
                  <a:pt x="415069" y="225711"/>
                  <a:pt x="432712" y="204225"/>
                  <a:pt x="436864" y="198704"/>
                </a:cubicBezTo>
                <a:lnTo>
                  <a:pt x="438127" y="197075"/>
                </a:lnTo>
                <a:cubicBezTo>
                  <a:pt x="444496" y="188923"/>
                  <a:pt x="464701" y="162917"/>
                  <a:pt x="466542" y="155421"/>
                </a:cubicBezTo>
                <a:cubicBezTo>
                  <a:pt x="467852" y="150073"/>
                  <a:pt x="466599" y="144051"/>
                  <a:pt x="461502" y="142470"/>
                </a:cubicBezTo>
                <a:cubicBezTo>
                  <a:pt x="458447" y="141526"/>
                  <a:pt x="385006" y="142104"/>
                  <a:pt x="379206" y="142104"/>
                </a:cubicBezTo>
                <a:cubicBezTo>
                  <a:pt x="373010" y="142104"/>
                  <a:pt x="359597" y="141160"/>
                  <a:pt x="354905" y="143184"/>
                </a:cubicBezTo>
                <a:cubicBezTo>
                  <a:pt x="351696" y="144562"/>
                  <a:pt x="349971" y="146634"/>
                  <a:pt x="349316" y="150420"/>
                </a:cubicBezTo>
                <a:close/>
                <a:moveTo>
                  <a:pt x="402755" y="738667"/>
                </a:moveTo>
                <a:cubicBezTo>
                  <a:pt x="400490" y="741645"/>
                  <a:pt x="399006" y="746472"/>
                  <a:pt x="398996" y="746472"/>
                </a:cubicBezTo>
                <a:cubicBezTo>
                  <a:pt x="398968" y="746385"/>
                  <a:pt x="398890" y="746761"/>
                  <a:pt x="398784" y="746887"/>
                </a:cubicBezTo>
                <a:cubicBezTo>
                  <a:pt x="395740" y="746732"/>
                  <a:pt x="397397" y="746424"/>
                  <a:pt x="394670" y="745942"/>
                </a:cubicBezTo>
                <a:cubicBezTo>
                  <a:pt x="382944" y="743861"/>
                  <a:pt x="363673" y="743678"/>
                  <a:pt x="354481" y="749941"/>
                </a:cubicBezTo>
                <a:cubicBezTo>
                  <a:pt x="352775" y="751107"/>
                  <a:pt x="350366" y="752774"/>
                  <a:pt x="348729" y="754557"/>
                </a:cubicBezTo>
                <a:cubicBezTo>
                  <a:pt x="345664" y="757900"/>
                  <a:pt x="343169" y="763016"/>
                  <a:pt x="343516" y="769742"/>
                </a:cubicBezTo>
                <a:cubicBezTo>
                  <a:pt x="345780" y="769713"/>
                  <a:pt x="346483" y="768123"/>
                  <a:pt x="348623" y="767584"/>
                </a:cubicBezTo>
                <a:cubicBezTo>
                  <a:pt x="354510" y="766081"/>
                  <a:pt x="353479" y="771833"/>
                  <a:pt x="364694" y="772517"/>
                </a:cubicBezTo>
                <a:cubicBezTo>
                  <a:pt x="377269" y="773298"/>
                  <a:pt x="378541" y="767565"/>
                  <a:pt x="375033" y="757861"/>
                </a:cubicBezTo>
                <a:lnTo>
                  <a:pt x="377230" y="756560"/>
                </a:lnTo>
                <a:cubicBezTo>
                  <a:pt x="383908" y="754393"/>
                  <a:pt x="394892" y="756551"/>
                  <a:pt x="401030" y="762544"/>
                </a:cubicBezTo>
                <a:cubicBezTo>
                  <a:pt x="402206" y="763691"/>
                  <a:pt x="403034" y="764857"/>
                  <a:pt x="404199" y="766360"/>
                </a:cubicBezTo>
                <a:cubicBezTo>
                  <a:pt x="407139" y="770166"/>
                  <a:pt x="408122" y="773086"/>
                  <a:pt x="409182" y="774386"/>
                </a:cubicBezTo>
                <a:cubicBezTo>
                  <a:pt x="412467" y="769376"/>
                  <a:pt x="413595" y="765396"/>
                  <a:pt x="419588" y="760714"/>
                </a:cubicBezTo>
                <a:cubicBezTo>
                  <a:pt x="425176" y="756348"/>
                  <a:pt x="430572" y="755655"/>
                  <a:pt x="439205" y="756175"/>
                </a:cubicBezTo>
                <a:lnTo>
                  <a:pt x="441923" y="757216"/>
                </a:lnTo>
                <a:cubicBezTo>
                  <a:pt x="442260" y="757331"/>
                  <a:pt x="442752" y="757774"/>
                  <a:pt x="442848" y="757620"/>
                </a:cubicBezTo>
                <a:cubicBezTo>
                  <a:pt x="442935" y="757476"/>
                  <a:pt x="443166" y="757755"/>
                  <a:pt x="443301" y="757861"/>
                </a:cubicBezTo>
                <a:cubicBezTo>
                  <a:pt x="439793" y="768094"/>
                  <a:pt x="441605" y="773828"/>
                  <a:pt x="454834" y="772459"/>
                </a:cubicBezTo>
                <a:cubicBezTo>
                  <a:pt x="459026" y="772026"/>
                  <a:pt x="462630" y="769992"/>
                  <a:pt x="465472" y="767930"/>
                </a:cubicBezTo>
                <a:cubicBezTo>
                  <a:pt x="469557" y="764963"/>
                  <a:pt x="471089" y="769761"/>
                  <a:pt x="474723" y="769723"/>
                </a:cubicBezTo>
                <a:cubicBezTo>
                  <a:pt x="475271" y="761898"/>
                  <a:pt x="471677" y="755887"/>
                  <a:pt x="467216" y="752340"/>
                </a:cubicBezTo>
                <a:cubicBezTo>
                  <a:pt x="462235" y="748380"/>
                  <a:pt x="456694" y="746202"/>
                  <a:pt x="448918" y="745219"/>
                </a:cubicBezTo>
                <a:lnTo>
                  <a:pt x="449015" y="744892"/>
                </a:lnTo>
                <a:cubicBezTo>
                  <a:pt x="443551" y="744458"/>
                  <a:pt x="438300" y="744525"/>
                  <a:pt x="432827" y="744728"/>
                </a:cubicBezTo>
                <a:cubicBezTo>
                  <a:pt x="428076" y="744901"/>
                  <a:pt x="422873" y="746935"/>
                  <a:pt x="418990" y="746732"/>
                </a:cubicBezTo>
                <a:cubicBezTo>
                  <a:pt x="418268" y="744631"/>
                  <a:pt x="418701" y="744034"/>
                  <a:pt x="417651" y="741924"/>
                </a:cubicBezTo>
                <a:cubicBezTo>
                  <a:pt x="417130" y="740874"/>
                  <a:pt x="417246" y="741115"/>
                  <a:pt x="416523" y="740151"/>
                </a:cubicBezTo>
                <a:lnTo>
                  <a:pt x="413836" y="737097"/>
                </a:lnTo>
                <a:cubicBezTo>
                  <a:pt x="410877" y="733821"/>
                  <a:pt x="411956" y="735218"/>
                  <a:pt x="409182" y="732982"/>
                </a:cubicBezTo>
                <a:lnTo>
                  <a:pt x="408122" y="733695"/>
                </a:lnTo>
                <a:lnTo>
                  <a:pt x="407119" y="734418"/>
                </a:lnTo>
                <a:cubicBezTo>
                  <a:pt x="406320" y="735045"/>
                  <a:pt x="407033" y="734476"/>
                  <a:pt x="406175" y="735208"/>
                </a:cubicBezTo>
                <a:lnTo>
                  <a:pt x="405549" y="735758"/>
                </a:lnTo>
                <a:cubicBezTo>
                  <a:pt x="404325" y="736818"/>
                  <a:pt x="403669" y="737454"/>
                  <a:pt x="402755" y="738667"/>
                </a:cubicBezTo>
                <a:close/>
                <a:moveTo>
                  <a:pt x="409134" y="0"/>
                </a:moveTo>
                <a:cubicBezTo>
                  <a:pt x="522110" y="0"/>
                  <a:pt x="624390" y="45788"/>
                  <a:pt x="698429" y="119827"/>
                </a:cubicBezTo>
                <a:cubicBezTo>
                  <a:pt x="772469" y="193867"/>
                  <a:pt x="818257" y="296147"/>
                  <a:pt x="818257" y="409123"/>
                </a:cubicBezTo>
                <a:cubicBezTo>
                  <a:pt x="818257" y="522100"/>
                  <a:pt x="772469" y="624380"/>
                  <a:pt x="698429" y="698420"/>
                </a:cubicBezTo>
                <a:cubicBezTo>
                  <a:pt x="624390" y="772459"/>
                  <a:pt x="522110" y="818257"/>
                  <a:pt x="409134" y="818257"/>
                </a:cubicBezTo>
                <a:cubicBezTo>
                  <a:pt x="296156" y="818257"/>
                  <a:pt x="193876" y="772459"/>
                  <a:pt x="119837" y="698420"/>
                </a:cubicBezTo>
                <a:cubicBezTo>
                  <a:pt x="45798" y="624380"/>
                  <a:pt x="0" y="522100"/>
                  <a:pt x="0" y="409123"/>
                </a:cubicBezTo>
                <a:cubicBezTo>
                  <a:pt x="0" y="296147"/>
                  <a:pt x="45798" y="193867"/>
                  <a:pt x="119837" y="119827"/>
                </a:cubicBezTo>
                <a:cubicBezTo>
                  <a:pt x="193876" y="45788"/>
                  <a:pt x="296156" y="0"/>
                  <a:pt x="409134" y="0"/>
                </a:cubicBezTo>
                <a:close/>
                <a:moveTo>
                  <a:pt x="686857" y="131399"/>
                </a:moveTo>
                <a:cubicBezTo>
                  <a:pt x="615786" y="60318"/>
                  <a:pt x="517590" y="16361"/>
                  <a:pt x="409134" y="16361"/>
                </a:cubicBezTo>
                <a:cubicBezTo>
                  <a:pt x="300676" y="16361"/>
                  <a:pt x="202480" y="60318"/>
                  <a:pt x="131409" y="131399"/>
                </a:cubicBezTo>
                <a:cubicBezTo>
                  <a:pt x="60328" y="202471"/>
                  <a:pt x="16361" y="300667"/>
                  <a:pt x="16361" y="409123"/>
                </a:cubicBezTo>
                <a:cubicBezTo>
                  <a:pt x="16361" y="517590"/>
                  <a:pt x="60328" y="615776"/>
                  <a:pt x="131409" y="686857"/>
                </a:cubicBezTo>
                <a:cubicBezTo>
                  <a:pt x="202480" y="757929"/>
                  <a:pt x="300676" y="801896"/>
                  <a:pt x="409134" y="801896"/>
                </a:cubicBezTo>
                <a:cubicBezTo>
                  <a:pt x="517590" y="801896"/>
                  <a:pt x="615786" y="757929"/>
                  <a:pt x="686857" y="686857"/>
                </a:cubicBezTo>
                <a:cubicBezTo>
                  <a:pt x="757938" y="615776"/>
                  <a:pt x="801896" y="517590"/>
                  <a:pt x="801896" y="409123"/>
                </a:cubicBezTo>
                <a:cubicBezTo>
                  <a:pt x="801896" y="300667"/>
                  <a:pt x="757938" y="202471"/>
                  <a:pt x="686857" y="131399"/>
                </a:cubicBezTo>
                <a:close/>
                <a:moveTo>
                  <a:pt x="620035" y="198222"/>
                </a:moveTo>
                <a:cubicBezTo>
                  <a:pt x="566066" y="144244"/>
                  <a:pt x="491498" y="110856"/>
                  <a:pt x="409134" y="110856"/>
                </a:cubicBezTo>
                <a:cubicBezTo>
                  <a:pt x="326769" y="110856"/>
                  <a:pt x="252200" y="144244"/>
                  <a:pt x="198222" y="198222"/>
                </a:cubicBezTo>
                <a:cubicBezTo>
                  <a:pt x="144253" y="252190"/>
                  <a:pt x="110866" y="326759"/>
                  <a:pt x="110866" y="409123"/>
                </a:cubicBezTo>
                <a:cubicBezTo>
                  <a:pt x="110866" y="491488"/>
                  <a:pt x="144253" y="566057"/>
                  <a:pt x="198222" y="620035"/>
                </a:cubicBezTo>
                <a:cubicBezTo>
                  <a:pt x="252200" y="674013"/>
                  <a:pt x="326769" y="707391"/>
                  <a:pt x="409134" y="707391"/>
                </a:cubicBezTo>
                <a:cubicBezTo>
                  <a:pt x="491498" y="707391"/>
                  <a:pt x="566066" y="674013"/>
                  <a:pt x="620035" y="620035"/>
                </a:cubicBezTo>
                <a:cubicBezTo>
                  <a:pt x="674013" y="566057"/>
                  <a:pt x="707401" y="491488"/>
                  <a:pt x="707401" y="409123"/>
                </a:cubicBezTo>
                <a:cubicBezTo>
                  <a:pt x="707401" y="326759"/>
                  <a:pt x="674013" y="252190"/>
                  <a:pt x="620035" y="198222"/>
                </a:cubicBezTo>
                <a:close/>
              </a:path>
            </a:pathLst>
          </a:custGeom>
          <a:solidFill>
            <a:srgbClr val="287878"/>
          </a:solidFill>
          <a:ln w="9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2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EEBDB-E6D9-E50F-400C-779614A1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kk-KZ" sz="4000">
                <a:solidFill>
                  <a:srgbClr val="FFFFFF"/>
                </a:solidFill>
              </a:rPr>
              <a:t>Откуда берутся компетенции выпускника</a:t>
            </a:r>
            <a:r>
              <a:rPr lang="ru-RU" sz="4000">
                <a:solidFill>
                  <a:srgbClr val="FFFFFF"/>
                </a:solidFill>
              </a:rPr>
              <a:t>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C886BE-712E-E42E-E45F-07B9FCCFC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030128"/>
              </p:ext>
            </p:extLst>
          </p:nvPr>
        </p:nvGraphicFramePr>
        <p:xfrm>
          <a:off x="644056" y="2348179"/>
          <a:ext cx="11052949" cy="395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68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838D0-255D-CF2E-B630-79139D93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Принципы конструктивного согласования (</a:t>
            </a:r>
            <a:r>
              <a:rPr lang="en-US" sz="4000" b="1" dirty="0">
                <a:solidFill>
                  <a:srgbClr val="FFFFFF"/>
                </a:solidFill>
              </a:rPr>
              <a:t>Biggs, 1996</a:t>
            </a:r>
            <a:r>
              <a:rPr lang="ru-RU" sz="4000" b="1" dirty="0">
                <a:solidFill>
                  <a:srgbClr val="FFFFFF"/>
                </a:solidFill>
              </a:rPr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D096CE-E1C8-5CE6-856C-B75A9F4F1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975288"/>
              </p:ext>
            </p:extLst>
          </p:nvPr>
        </p:nvGraphicFramePr>
        <p:xfrm>
          <a:off x="168250" y="2048256"/>
          <a:ext cx="11653113" cy="469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AE35-653E-CA33-3260-D2DDAA06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33339" cy="14605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Методология исследования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7401-BAB2-4916-729C-24355A42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8088" cy="4121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Исследовательский вопрос: </a:t>
            </a:r>
          </a:p>
          <a:p>
            <a:pPr marL="0" indent="0">
              <a:buNone/>
            </a:pPr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отражают ли формулировки результатов обучения в программах бакалавриата по педагогическим направлениям ключевые компетенции, представленные в виде глаголов действия в профессиональном стандарте «Педагог»?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DC55A20-FCD7-2C55-284D-33C99A6A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251496"/>
              </p:ext>
            </p:extLst>
          </p:nvPr>
        </p:nvGraphicFramePr>
        <p:xfrm>
          <a:off x="7121550" y="846294"/>
          <a:ext cx="3656787" cy="516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75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DD71EE4-53CC-EC4E-CF6A-BC103C01FA3C}"/>
              </a:ext>
            </a:extLst>
          </p:cNvPr>
          <p:cNvGrpSpPr/>
          <p:nvPr/>
        </p:nvGrpSpPr>
        <p:grpSpPr>
          <a:xfrm>
            <a:off x="2438" y="384768"/>
            <a:ext cx="6210496" cy="6088464"/>
            <a:chOff x="3038246" y="646866"/>
            <a:chExt cx="6210496" cy="60884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729D31-6861-7DC6-C970-3C0A19AA6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150" r="12740"/>
            <a:stretch/>
          </p:blipFill>
          <p:spPr>
            <a:xfrm>
              <a:off x="3038246" y="646866"/>
              <a:ext cx="6210496" cy="608846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D7F27E-5EDF-CA3F-286B-AD2061CF2294}"/>
                    </a:ext>
                  </a:extLst>
                </p14:cNvPr>
                <p14:cNvContentPartPr/>
                <p14:nvPr/>
              </p14:nvContentPartPr>
              <p14:xfrm>
                <a:off x="5817516" y="894309"/>
                <a:ext cx="734040" cy="31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D7F27E-5EDF-CA3F-286B-AD2061CF22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63876" y="786309"/>
                  <a:ext cx="841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35EFAB-ADFF-B90D-7C0D-92A6B63CF50F}"/>
                    </a:ext>
                  </a:extLst>
                </p14:cNvPr>
                <p14:cNvContentPartPr/>
                <p14:nvPr/>
              </p14:nvContentPartPr>
              <p14:xfrm>
                <a:off x="5758046" y="1138490"/>
                <a:ext cx="831600" cy="31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35EFAB-ADFF-B90D-7C0D-92A6B63CF5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04406" y="1030490"/>
                  <a:ext cx="939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ACEEFB-629F-DB00-6E8C-80FA70597792}"/>
                    </a:ext>
                  </a:extLst>
                </p14:cNvPr>
                <p14:cNvContentPartPr/>
                <p14:nvPr/>
              </p14:nvContentPartPr>
              <p14:xfrm>
                <a:off x="5772516" y="1431832"/>
                <a:ext cx="696240" cy="54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ACEEFB-629F-DB00-6E8C-80FA705977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18516" y="1323832"/>
                  <a:ext cx="803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FAEDAB-55D4-9242-B926-21DDCAED9A6D}"/>
                    </a:ext>
                  </a:extLst>
                </p14:cNvPr>
                <p14:cNvContentPartPr/>
                <p14:nvPr/>
              </p14:nvContentPartPr>
              <p14:xfrm>
                <a:off x="5778984" y="1978672"/>
                <a:ext cx="711360" cy="75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FAEDAB-55D4-9242-B926-21DDCAED9A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24984" y="1871032"/>
                  <a:ext cx="819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EB0F26-1E4F-81BF-8DD6-3A6B59A09484}"/>
                    </a:ext>
                  </a:extLst>
                </p14:cNvPr>
                <p14:cNvContentPartPr/>
                <p14:nvPr/>
              </p14:nvContentPartPr>
              <p14:xfrm>
                <a:off x="5794836" y="3335447"/>
                <a:ext cx="704160" cy="68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EB0F26-1E4F-81BF-8DD6-3A6B59A094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41196" y="3227807"/>
                  <a:ext cx="811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78DAA1-ABCB-B64E-12F2-33CD8DBEC8A3}"/>
                    </a:ext>
                  </a:extLst>
                </p14:cNvPr>
                <p14:cNvContentPartPr/>
                <p14:nvPr/>
              </p14:nvContentPartPr>
              <p14:xfrm>
                <a:off x="5757396" y="4601927"/>
                <a:ext cx="576720" cy="39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78DAA1-ABCB-B64E-12F2-33CD8DBEC8A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03756" y="4494287"/>
                  <a:ext cx="684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2D8D39-6493-B2AA-7001-A35FD9999579}"/>
                    </a:ext>
                  </a:extLst>
                </p14:cNvPr>
                <p14:cNvContentPartPr/>
                <p14:nvPr/>
              </p14:nvContentPartPr>
              <p14:xfrm>
                <a:off x="5817516" y="4902527"/>
                <a:ext cx="539280" cy="23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2D8D39-6493-B2AA-7001-A35FD99995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63516" y="4794887"/>
                  <a:ext cx="646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4109D7-7D47-7B13-08A0-8F138C1480D4}"/>
                    </a:ext>
                  </a:extLst>
                </p14:cNvPr>
                <p14:cNvContentPartPr/>
                <p14:nvPr/>
              </p14:nvContentPartPr>
              <p14:xfrm>
                <a:off x="5764596" y="6187907"/>
                <a:ext cx="644400" cy="83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4109D7-7D47-7B13-08A0-8F138C1480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10956" y="6080267"/>
                  <a:ext cx="752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10BB20-33D2-4CE7-18D2-EB7212424671}"/>
                    </a:ext>
                  </a:extLst>
                </p14:cNvPr>
                <p14:cNvContentPartPr/>
                <p14:nvPr/>
              </p14:nvContentPartPr>
              <p14:xfrm>
                <a:off x="5764596" y="6513887"/>
                <a:ext cx="382320" cy="2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10BB20-33D2-4CE7-18D2-EB721242467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10956" y="6405887"/>
                  <a:ext cx="489960" cy="2386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8E3AEBDB-2E85-2D1C-9700-F32531363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853574"/>
              </p:ext>
            </p:extLst>
          </p:nvPr>
        </p:nvGraphicFramePr>
        <p:xfrm>
          <a:off x="6122218" y="308333"/>
          <a:ext cx="5649473" cy="635382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209795">
                  <a:extLst>
                    <a:ext uri="{9D8B030D-6E8A-4147-A177-3AD203B41FA5}">
                      <a16:colId xmlns:a16="http://schemas.microsoft.com/office/drawing/2014/main" val="1089508971"/>
                    </a:ext>
                  </a:extLst>
                </a:gridCol>
                <a:gridCol w="3439678">
                  <a:extLst>
                    <a:ext uri="{9D8B030D-6E8A-4147-A177-3AD203B41FA5}">
                      <a16:colId xmlns:a16="http://schemas.microsoft.com/office/drawing/2014/main" val="3973850223"/>
                    </a:ext>
                  </a:extLst>
                </a:gridCol>
              </a:tblGrid>
              <a:tr h="92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Категория таксономии Блума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Глаголы таксономии, упоминаемые в профессиональном стандарте «Педагог»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693917707"/>
                  </a:ext>
                </a:extLst>
              </a:tr>
              <a:tr h="2247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ЗНАНИЕ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знать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904029275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определять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784214"/>
                  </a:ext>
                </a:extLst>
              </a:tr>
              <a:tr h="22478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ПОНИМАНИЕ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интерпретировать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7002383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обобщать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3401994122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понимать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289007050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транслировать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557671217"/>
                  </a:ext>
                </a:extLst>
              </a:tr>
              <a:tr h="224781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ПРИМЕНЕНИЕ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демонстрировать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3228951083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изучать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4097131424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использовать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3715127946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применять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234173765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обрабатывать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70474905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управлять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7783276"/>
                  </a:ext>
                </a:extLst>
              </a:tr>
              <a:tr h="2247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АНАЛИЗ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анализировать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50382607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исследовать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930212216"/>
                  </a:ext>
                </a:extLst>
              </a:tr>
              <a:tr h="22478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СИНТЕЗ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организовывать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4082115387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планировать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275941685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разрабатывать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807452693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способствовать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350186501"/>
                  </a:ext>
                </a:extLst>
              </a:tr>
              <a:tr h="22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ОЦЕНИВАНИЕ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оценивать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3352490243"/>
                  </a:ext>
                </a:extLst>
              </a:tr>
              <a:tr h="22478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СОЗДАВАТЬ (из пересмотренной таксономии Блума)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проектировать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137135286"/>
                  </a:ext>
                </a:extLst>
              </a:tr>
              <a:tr h="22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составлять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549460701"/>
                  </a:ext>
                </a:extLst>
              </a:tr>
              <a:tr h="244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вырабатывать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3939102202"/>
                  </a:ext>
                </a:extLst>
              </a:tr>
              <a:tr h="2247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Не входят в когнитивный домен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владеть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853924758"/>
                  </a:ext>
                </a:extLst>
              </a:tr>
              <a:tr h="234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1" marR="62201" marT="0" marB="0"/>
                </a:tc>
                <a:extLst>
                  <a:ext uri="{0D108BD9-81ED-4DB2-BD59-A6C34878D82A}">
                    <a16:rowId xmlns:a16="http://schemas.microsoft.com/office/drawing/2014/main" val="2312036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38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CCC64-E7C3-0571-D470-1588C6F7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3" y="509517"/>
            <a:ext cx="4959603" cy="916948"/>
          </a:xfrm>
        </p:spPr>
        <p:txBody>
          <a:bodyPr anchor="b"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Анализ результатов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3637D-3500-6D9E-0943-A70EA797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52" y="1799539"/>
            <a:ext cx="5168121" cy="4004725"/>
          </a:xfrm>
        </p:spPr>
        <p:txBody>
          <a:bodyPr anchor="t">
            <a:normAutofit lnSpcReduction="10000"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Список из 24 глаголов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Всего найдено: 14 575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Низкая частота у глаголов, связанных с созданием </a:t>
            </a:r>
            <a:r>
              <a:rPr lang="ru-RU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чего-то нового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«проектировать» (235), «разрабатывать» (482), «составлять» (144). </a:t>
            </a:r>
          </a:p>
          <a:p>
            <a:pPr indent="450215"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низкая частота у глаголов, связанных с умением </a:t>
            </a:r>
            <a:r>
              <a:rPr lang="ru-RU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рефлексировать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«анализировать» (968) (хоть и выше, чем у многих других), «обобщать» (153), «интерпретировать» (179).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76D16A-24D5-0289-26FB-ED0ED9991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83596"/>
              </p:ext>
            </p:extLst>
          </p:nvPr>
        </p:nvGraphicFramePr>
        <p:xfrm>
          <a:off x="5936106" y="1069257"/>
          <a:ext cx="5777361" cy="48717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18946">
                  <a:extLst>
                    <a:ext uri="{9D8B030D-6E8A-4147-A177-3AD203B41FA5}">
                      <a16:colId xmlns:a16="http://schemas.microsoft.com/office/drawing/2014/main" val="1167887472"/>
                    </a:ext>
                  </a:extLst>
                </a:gridCol>
                <a:gridCol w="1498872">
                  <a:extLst>
                    <a:ext uri="{9D8B030D-6E8A-4147-A177-3AD203B41FA5}">
                      <a16:colId xmlns:a16="http://schemas.microsoft.com/office/drawing/2014/main" val="339825109"/>
                    </a:ext>
                  </a:extLst>
                </a:gridCol>
                <a:gridCol w="3059543">
                  <a:extLst>
                    <a:ext uri="{9D8B030D-6E8A-4147-A177-3AD203B41FA5}">
                      <a16:colId xmlns:a16="http://schemas.microsoft.com/office/drawing/2014/main" val="51315062"/>
                    </a:ext>
                  </a:extLst>
                </a:gridCol>
              </a:tblGrid>
              <a:tr h="44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Глагол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Количество раз использования глагола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Количество образовательных программ, в которых глагол отсутстствует (общее количество ОП 910)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1697911444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вырабатывать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20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892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497512450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обрабатывать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37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879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411765984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транслировать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51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859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3084724292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исследовать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62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850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377002710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управлять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117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804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698641673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способствовать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124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795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3493266063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составлять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144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789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4082520443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обобщать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153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785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214773339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интерпретировать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179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754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648853959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проектировать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235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721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317498674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планировать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267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692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216279280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формировать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284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697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3545668106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определять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397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650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3176405983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изучать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460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677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3343496132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разрабатывать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482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562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150437842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организовывать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530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537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471322842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оценивать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586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521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875930286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понимать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626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564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171636386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знать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852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519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3985416584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анализировать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968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361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870628167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демонстрировать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1352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288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4037729943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владеть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1830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344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1630693219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использовать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1993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148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873179883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применять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2826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73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257018883"/>
                  </a:ext>
                </a:extLst>
              </a:tr>
              <a:tr h="16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ИТОГ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14 575</a:t>
                      </a:r>
                      <a:endParaRPr lang="ru-RU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8" marR="43178" marT="0" marB="0" anchor="b"/>
                </a:tc>
                <a:extLst>
                  <a:ext uri="{0D108BD9-81ED-4DB2-BD59-A6C34878D82A}">
                    <a16:rowId xmlns:a16="http://schemas.microsoft.com/office/drawing/2014/main" val="304509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16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D7A9-FF8A-9ADB-DE1A-82F81780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Распределение встречаемости глаголов и кумулятивная частота в результатах обучения</a:t>
            </a:r>
          </a:p>
        </p:txBody>
      </p:sp>
      <p:pic>
        <p:nvPicPr>
          <p:cNvPr id="4" name="Content Placeholder 3" descr="A graph with lines and a curve&#10;&#10;AI-generated content may be incorrect.">
            <a:extLst>
              <a:ext uri="{FF2B5EF4-FFF2-40B4-BE49-F238E27FC236}">
                <a16:creationId xmlns:a16="http://schemas.microsoft.com/office/drawing/2014/main" id="{F1057E32-3472-7E45-B4E6-FEE890BE2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45" y="1623271"/>
            <a:ext cx="7920489" cy="52928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A3B4BE-BD43-A2EB-71D4-42D19C8AE2FC}"/>
              </a:ext>
            </a:extLst>
          </p:cNvPr>
          <p:cNvGrpSpPr/>
          <p:nvPr/>
        </p:nvGrpSpPr>
        <p:grpSpPr>
          <a:xfrm>
            <a:off x="658367" y="4047604"/>
            <a:ext cx="3035808" cy="2265602"/>
            <a:chOff x="753465" y="1967789"/>
            <a:chExt cx="3190279" cy="29680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E3BCFB-95EC-4896-E588-226A350D988D}"/>
                </a:ext>
              </a:extLst>
            </p:cNvPr>
            <p:cNvSpPr/>
            <p:nvPr/>
          </p:nvSpPr>
          <p:spPr>
            <a:xfrm>
              <a:off x="753465" y="2317030"/>
              <a:ext cx="3190279" cy="261884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применять</a:t>
              </a:r>
            </a:p>
            <a:p>
              <a:pPr algn="ctr"/>
              <a:r>
                <a:rPr lang="ru-RU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использовать, </a:t>
              </a:r>
            </a:p>
            <a:p>
              <a:pPr algn="ctr"/>
              <a:r>
                <a:rPr lang="ru-RU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владеть, </a:t>
              </a:r>
            </a:p>
            <a:p>
              <a:pPr algn="ctr"/>
              <a:r>
                <a:rPr lang="ru-RU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демонстрировать,</a:t>
              </a:r>
            </a:p>
            <a:p>
              <a:pPr algn="ctr"/>
              <a:r>
                <a:rPr lang="ru-RU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анализировать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17D8F7-D2B1-B26F-39F7-D3B5709545AC}"/>
                </a:ext>
              </a:extLst>
            </p:cNvPr>
            <p:cNvSpPr/>
            <p:nvPr/>
          </p:nvSpPr>
          <p:spPr>
            <a:xfrm>
              <a:off x="753465" y="1967789"/>
              <a:ext cx="3190279" cy="10805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61% </a:t>
              </a:r>
            </a:p>
            <a:p>
              <a:pPr algn="ctr"/>
              <a:r>
                <a:rPr lang="ru-RU" sz="2400" b="1" dirty="0"/>
                <a:t>= 5 глаголов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12680-114A-5758-DC77-6A4B5625D38D}"/>
              </a:ext>
            </a:extLst>
          </p:cNvPr>
          <p:cNvSpPr/>
          <p:nvPr/>
        </p:nvSpPr>
        <p:spPr>
          <a:xfrm>
            <a:off x="658367" y="1960506"/>
            <a:ext cx="3035808" cy="20262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90% </a:t>
            </a:r>
          </a:p>
          <a:p>
            <a:pPr algn="ctr"/>
            <a:r>
              <a:rPr lang="ru-RU" sz="2000" dirty="0"/>
              <a:t>результатов обучения используют всего </a:t>
            </a:r>
          </a:p>
          <a:p>
            <a:pPr algn="ctr"/>
            <a:r>
              <a:rPr lang="ru-RU" sz="3200" b="1" dirty="0"/>
              <a:t>10</a:t>
            </a:r>
            <a:r>
              <a:rPr lang="ru-RU" sz="2000" dirty="0"/>
              <a:t> глаголов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9541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21183-CCA6-8AA9-7085-54EAAB6A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Выводы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D863-C06C-EC39-519B-20FBFAA1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1900"/>
              <a:t>Результаты обучения чрезмерно сфокусированы на практическом применении знаний, в ущерб развитию аналитических, синтетических, оценочных и исследовательских компетенций (по таксономии Блума).</a:t>
            </a:r>
          </a:p>
          <a:p>
            <a:r>
              <a:rPr lang="ru-RU" sz="1900"/>
              <a:t>Существенная вариативность в формулировках результатов обучения в разных университетах, отсутствие базовых глаголов во многих ОП, что ставит под вопрос единообразие подготовки учителей.</a:t>
            </a:r>
          </a:p>
          <a:p>
            <a:r>
              <a:rPr lang="ru-RU" sz="1900"/>
              <a:t>Недостаточный учет требований профессионального стандарта "Педагог", особенно в части формирования навыков мышления высшего порядка, необходимых учителю XXI века.</a:t>
            </a:r>
          </a:p>
          <a:p>
            <a:r>
              <a:rPr lang="ru-RU" sz="1900"/>
              <a:t>Преобладание общих, не измеримых формулировок, затрудняющих оценку достижения целей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57347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2060"/>
      </a:accent1>
      <a:accent2>
        <a:srgbClr val="7FC1DB"/>
      </a:accent2>
      <a:accent3>
        <a:srgbClr val="75BDA7"/>
      </a:accent3>
      <a:accent4>
        <a:srgbClr val="002060"/>
      </a:accent4>
      <a:accent5>
        <a:srgbClr val="84ACB6"/>
      </a:accent5>
      <a:accent6>
        <a:srgbClr val="2683C6"/>
      </a:accent6>
      <a:hlink>
        <a:srgbClr val="7030A0"/>
      </a:hlink>
      <a:folHlink>
        <a:srgbClr val="9F6715"/>
      </a:folHlink>
    </a:clrScheme>
    <a:fontScheme name="MQ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1" ma:contentTypeDescription="Создание документа." ma:contentTypeScope="" ma:versionID="a752a2173b1bb86d422a73572ca2d5cd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db6f2f00430ffb9f33297cf5e209dd6a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8899FD-606D-464D-8D95-67A589599591}"/>
</file>

<file path=customXml/itemProps2.xml><?xml version="1.0" encoding="utf-8"?>
<ds:datastoreItem xmlns:ds="http://schemas.openxmlformats.org/officeDocument/2006/customXml" ds:itemID="{EBEBCAB8-573D-4C0E-93B5-602BE5D834C9}"/>
</file>

<file path=customXml/itemProps3.xml><?xml version="1.0" encoding="utf-8"?>
<ds:datastoreItem xmlns:ds="http://schemas.openxmlformats.org/officeDocument/2006/customXml" ds:itemID="{167DBBC5-37C5-4AF1-B9DC-0A57B7A2CA9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602</Words>
  <Application>Microsoft Office PowerPoint</Application>
  <PresentationFormat>Widescreen</PresentationFormat>
  <Paragraphs>180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ЧАСТОТНЫЙ АНАЛИЗ ГЛАГОЛОВ В РЕЗУЛЬТАТАХ ОБУЧЕНИЯ ПРОГРАММ ПЕДАГОГИЧЕСКОГО БАКАЛАВРИАТА: ВЫЗОВЫ И ПЕРСПЕКТИВЫ</vt:lpstr>
      <vt:lpstr>  Каким должен быть учитель?  </vt:lpstr>
      <vt:lpstr>Откуда берутся компетенции выпускника? </vt:lpstr>
      <vt:lpstr>Принципы конструктивного согласования (Biggs, 1996)</vt:lpstr>
      <vt:lpstr>Методология исследования</vt:lpstr>
      <vt:lpstr>PowerPoint Presentation</vt:lpstr>
      <vt:lpstr>Анализ результатов</vt:lpstr>
      <vt:lpstr>Распределение встречаемости глаголов и кумулятивная частота в результатах обучения</vt:lpstr>
      <vt:lpstr>Выводы</vt:lpstr>
      <vt:lpstr>Рекомендации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Mariya Tizz</dc:creator>
  <cp:lastModifiedBy>Mariya Tizz</cp:lastModifiedBy>
  <cp:revision>4</cp:revision>
  <dcterms:created xsi:type="dcterms:W3CDTF">2025-02-14T09:28:29Z</dcterms:created>
  <dcterms:modified xsi:type="dcterms:W3CDTF">2025-02-14T10:48:13Z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